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omments/modernComment_2235_FB564E03.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 id="2147483778" r:id="rId5"/>
    <p:sldMasterId id="2147483793" r:id="rId6"/>
    <p:sldMasterId id="2147483816" r:id="rId7"/>
  </p:sldMasterIdLst>
  <p:notesMasterIdLst>
    <p:notesMasterId r:id="rId28"/>
  </p:notesMasterIdLst>
  <p:handoutMasterIdLst>
    <p:handoutMasterId r:id="rId29"/>
  </p:handoutMasterIdLst>
  <p:sldIdLst>
    <p:sldId id="8768" r:id="rId8"/>
    <p:sldId id="8710" r:id="rId9"/>
    <p:sldId id="8713" r:id="rId10"/>
    <p:sldId id="8749" r:id="rId11"/>
    <p:sldId id="8750" r:id="rId12"/>
    <p:sldId id="8752" r:id="rId13"/>
    <p:sldId id="8755" r:id="rId14"/>
    <p:sldId id="8711" r:id="rId15"/>
    <p:sldId id="8759" r:id="rId16"/>
    <p:sldId id="8760" r:id="rId17"/>
    <p:sldId id="8756" r:id="rId18"/>
    <p:sldId id="8753" r:id="rId19"/>
    <p:sldId id="8754" r:id="rId20"/>
    <p:sldId id="8712" r:id="rId21"/>
    <p:sldId id="8748" r:id="rId22"/>
    <p:sldId id="8757" r:id="rId23"/>
    <p:sldId id="8767" r:id="rId24"/>
    <p:sldId id="8761" r:id="rId25"/>
    <p:sldId id="8758" r:id="rId26"/>
    <p:sldId id="8769" r:id="rId27"/>
  </p:sldIdLst>
  <p:sldSz cx="12192000" cy="6858000"/>
  <p:notesSz cx="6797675" cy="987266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Jour 1" id="{7B1F11FB-34F0-4A54-908D-2E90E8FFB1F6}">
          <p14:sldIdLst>
            <p14:sldId id="8768"/>
            <p14:sldId id="8710"/>
            <p14:sldId id="8713"/>
            <p14:sldId id="8749"/>
            <p14:sldId id="8750"/>
            <p14:sldId id="8752"/>
            <p14:sldId id="8755"/>
            <p14:sldId id="8711"/>
            <p14:sldId id="8759"/>
            <p14:sldId id="8760"/>
            <p14:sldId id="8756"/>
            <p14:sldId id="8753"/>
            <p14:sldId id="8754"/>
            <p14:sldId id="8712"/>
            <p14:sldId id="8748"/>
            <p14:sldId id="8757"/>
            <p14:sldId id="8767"/>
            <p14:sldId id="8761"/>
            <p14:sldId id="8758"/>
            <p14:sldId id="8769"/>
          </p14:sldIdLst>
        </p14:section>
        <p14:section name="Conclusion" id="{41F0F423-3535-4441-84C0-D211C8A166FF}">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908962-12F2-54C8-E577-2282F6ABBB33}" name="ALGRAIN Florian" initials="AF" userId="S::florian.algrain1@strego.fr::fd73708f-c8f7-447a-bbd0-a49f53eb4ce1" providerId="AD"/>
  <p188:author id="{62BDDB79-B960-F839-FC1F-3FDFE10FF2BE}" name="EISELE Baptiste" initials="EB" userId="S::baptiste.eisele@goodwill-management.com::fff0fca6-e280-4691-872e-8920aa8638b9" providerId="AD"/>
  <p188:author id="{DCFC728D-C561-71C9-926A-4A4DD923FACD}" name="MOIROUD Loraine" initials="ML" userId="S::loraine.moiroud@goodwill-management.com::e2eb3414-83b1-4226-b023-dc687d80fcca" providerId="AD"/>
  <p188:author id="{E2EC49B5-BA5B-2C01-511D-E74C1EABA6D6}" name="SARGENTINI Tiphaine" initials="ST" userId="S::tiphaine.sargentini@goodwill-management.com::17120eba-8e18-4e7c-ae0e-84e0eebcbe69" providerId="AD"/>
  <p188:author id="{24D55DD7-27A1-D597-394E-246DA0DF9598}" name="Astrid FORGET" initials="AF" userId="Astrid FORGET"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lorian Freyd" initials="FF" lastIdx="5" clrIdx="0">
    <p:extLst>
      <p:ext uri="{19B8F6BF-5375-455C-9EA6-DF929625EA0E}">
        <p15:presenceInfo xmlns:p15="http://schemas.microsoft.com/office/powerpoint/2012/main" userId="Florian Freyd" providerId="None"/>
      </p:ext>
    </p:extLst>
  </p:cmAuthor>
  <p:cmAuthor id="2" name="Louise Simonot" initials="LS" lastIdx="1" clrIdx="1">
    <p:extLst>
      <p:ext uri="{19B8F6BF-5375-455C-9EA6-DF929625EA0E}">
        <p15:presenceInfo xmlns:p15="http://schemas.microsoft.com/office/powerpoint/2012/main" userId="S::louise.simonot@goodwill-management.com::2cd84b6c-627a-4616-8ccf-0a76e92b22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8E99"/>
    <a:srgbClr val="69827F"/>
    <a:srgbClr val="FFCC66"/>
    <a:srgbClr val="FDF667"/>
    <a:srgbClr val="FA7D00"/>
    <a:srgbClr val="DA6D00"/>
    <a:srgbClr val="E5AF15"/>
    <a:srgbClr val="D9B169"/>
    <a:srgbClr val="FBEF05"/>
    <a:srgbClr val="3D52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90"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VY Paul" userId="e02ab9363f584775" providerId="LiveId" clId="{16B8EBD0-ED73-4615-B13E-483000EC49B2}"/>
    <pc:docChg chg="undo custSel addSld delSld modSld modSection">
      <pc:chgData name="LEVY Paul" userId="e02ab9363f584775" providerId="LiveId" clId="{16B8EBD0-ED73-4615-B13E-483000EC49B2}" dt="2024-07-18T17:26:55.009" v="4" actId="1076"/>
      <pc:docMkLst>
        <pc:docMk/>
      </pc:docMkLst>
      <pc:sldChg chg="del">
        <pc:chgData name="LEVY Paul" userId="e02ab9363f584775" providerId="LiveId" clId="{16B8EBD0-ED73-4615-B13E-483000EC49B2}" dt="2024-07-18T17:25:29.828" v="2" actId="47"/>
        <pc:sldMkLst>
          <pc:docMk/>
          <pc:sldMk cId="692567336" sldId="8709"/>
        </pc:sldMkLst>
      </pc:sldChg>
      <pc:sldChg chg="add del">
        <pc:chgData name="LEVY Paul" userId="e02ab9363f584775" providerId="LiveId" clId="{16B8EBD0-ED73-4615-B13E-483000EC49B2}" dt="2024-07-18T17:25:26.492" v="1" actId="47"/>
        <pc:sldMkLst>
          <pc:docMk/>
          <pc:sldMk cId="225896457" sldId="8758"/>
        </pc:sldMkLst>
      </pc:sldChg>
      <pc:sldChg chg="modSp mod">
        <pc:chgData name="LEVY Paul" userId="e02ab9363f584775" providerId="LiveId" clId="{16B8EBD0-ED73-4615-B13E-483000EC49B2}" dt="2024-07-18T17:26:55.009" v="4" actId="1076"/>
        <pc:sldMkLst>
          <pc:docMk/>
          <pc:sldMk cId="2606472819" sldId="8769"/>
        </pc:sldMkLst>
        <pc:spChg chg="mod">
          <ac:chgData name="LEVY Paul" userId="e02ab9363f584775" providerId="LiveId" clId="{16B8EBD0-ED73-4615-B13E-483000EC49B2}" dt="2024-07-18T17:26:45.842" v="3" actId="6549"/>
          <ac:spMkLst>
            <pc:docMk/>
            <pc:sldMk cId="2606472819" sldId="8769"/>
            <ac:spMk id="2" creationId="{30AE3A34-D021-7CE5-2911-9DAB2164DA82}"/>
          </ac:spMkLst>
        </pc:spChg>
        <pc:spChg chg="mod">
          <ac:chgData name="LEVY Paul" userId="e02ab9363f584775" providerId="LiveId" clId="{16B8EBD0-ED73-4615-B13E-483000EC49B2}" dt="2024-07-18T17:26:55.009" v="4" actId="1076"/>
          <ac:spMkLst>
            <pc:docMk/>
            <pc:sldMk cId="2606472819" sldId="8769"/>
            <ac:spMk id="5" creationId="{CFAF2571-AA20-5500-49EB-802AE4E629B1}"/>
          </ac:spMkLst>
        </pc:spChg>
      </pc:sldChg>
    </pc:docChg>
  </pc:docChgLst>
</pc:chgInfo>
</file>

<file path=ppt/comments/modernComment_2235_FB564E03.xml><?xml version="1.0" encoding="utf-8"?>
<p188:cmLst xmlns:a="http://schemas.openxmlformats.org/drawingml/2006/main" xmlns:r="http://schemas.openxmlformats.org/officeDocument/2006/relationships" xmlns:p188="http://schemas.microsoft.com/office/powerpoint/2018/8/main">
  <p188:cm id="{A83A965E-FDFC-42A4-953B-777B4C290F43}" authorId="{62BDDB79-B960-F839-FC1F-3FDFE10FF2BE}" created="2023-04-17T13:17:14.137">
    <ac:deMkLst xmlns:ac="http://schemas.microsoft.com/office/drawing/2013/main/command">
      <pc:docMk xmlns:pc="http://schemas.microsoft.com/office/powerpoint/2013/main/command"/>
      <pc:sldMk xmlns:pc="http://schemas.microsoft.com/office/powerpoint/2013/main/command" cId="4216737283" sldId="8757"/>
      <ac:spMk id="8" creationId="{0E9D9A44-A427-0EE4-C95B-14784D545EB5}"/>
    </ac:deMkLst>
    <p188:txBody>
      <a:bodyPr/>
      <a:lstStyle/>
      <a:p>
        <a:r>
          <a:rPr lang="fr-FR"/>
          <a:t>[@MOIROUD Loraine]  Hello, j'ai aussi supprimé cela pour montrer la nouvelle version avec suppression de l'impact de fabrication suite MAJ FDES </a:t>
        </a:r>
      </a:p>
    </p188:txBody>
  </p188:cm>
</p188:cmLst>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C96C2A-A1ED-4441-99D5-AA910B5D51FA}" type="doc">
      <dgm:prSet loTypeId="urn:microsoft.com/office/officeart/2005/8/layout/process2" loCatId="process" qsTypeId="urn:microsoft.com/office/officeart/2005/8/quickstyle/simple1" qsCatId="simple" csTypeId="urn:microsoft.com/office/officeart/2005/8/colors/accent1_3" csCatId="accent1" phldr="1"/>
      <dgm:spPr/>
    </dgm:pt>
    <dgm:pt modelId="{8BE175FA-D3CF-454B-BA00-E0E6CED5DFEC}">
      <dgm:prSet phldrT="[Texte]"/>
      <dgm:spPr/>
      <dgm:t>
        <a:bodyPr/>
        <a:lstStyle/>
        <a:p>
          <a:r>
            <a:rPr lang="fr-FR"/>
            <a:t>Extraction de matières premières</a:t>
          </a:r>
        </a:p>
      </dgm:t>
    </dgm:pt>
    <dgm:pt modelId="{4FE453B1-ACD8-459F-A3C1-223B67205AD8}" type="parTrans" cxnId="{0518CC5E-EDCE-4416-8700-C2C6631ADBC0}">
      <dgm:prSet/>
      <dgm:spPr/>
      <dgm:t>
        <a:bodyPr/>
        <a:lstStyle/>
        <a:p>
          <a:endParaRPr lang="fr-FR"/>
        </a:p>
      </dgm:t>
    </dgm:pt>
    <dgm:pt modelId="{0121BA7F-B257-4368-A9AD-C62CBB2FCCF4}" type="sibTrans" cxnId="{0518CC5E-EDCE-4416-8700-C2C6631ADBC0}">
      <dgm:prSet/>
      <dgm:spPr/>
      <dgm:t>
        <a:bodyPr/>
        <a:lstStyle/>
        <a:p>
          <a:endParaRPr lang="fr-FR"/>
        </a:p>
      </dgm:t>
    </dgm:pt>
    <dgm:pt modelId="{E3048139-F270-497C-980C-0F84FD05E7F5}">
      <dgm:prSet phldrT="[Texte]"/>
      <dgm:spPr/>
      <dgm:t>
        <a:bodyPr/>
        <a:lstStyle/>
        <a:p>
          <a:r>
            <a:rPr lang="fr-FR"/>
            <a:t>Fabrication</a:t>
          </a:r>
        </a:p>
      </dgm:t>
    </dgm:pt>
    <dgm:pt modelId="{46B3190E-DA1B-4D24-BC62-DD0A4095FD40}" type="parTrans" cxnId="{7E016EDA-678D-41B6-A25D-6EFC7CF2D55B}">
      <dgm:prSet/>
      <dgm:spPr/>
      <dgm:t>
        <a:bodyPr/>
        <a:lstStyle/>
        <a:p>
          <a:endParaRPr lang="fr-FR"/>
        </a:p>
      </dgm:t>
    </dgm:pt>
    <dgm:pt modelId="{51F40492-2390-47EE-BBA7-CE6CF59F36FA}" type="sibTrans" cxnId="{7E016EDA-678D-41B6-A25D-6EFC7CF2D55B}">
      <dgm:prSet/>
      <dgm:spPr/>
      <dgm:t>
        <a:bodyPr/>
        <a:lstStyle/>
        <a:p>
          <a:endParaRPr lang="fr-FR"/>
        </a:p>
      </dgm:t>
    </dgm:pt>
    <dgm:pt modelId="{704D9E9C-E7C1-4893-AF50-093A229D0B90}">
      <dgm:prSet phldrT="[Texte]"/>
      <dgm:spPr/>
      <dgm:t>
        <a:bodyPr/>
        <a:lstStyle/>
        <a:p>
          <a:r>
            <a:rPr lang="fr-FR"/>
            <a:t>Distribution chez le client</a:t>
          </a:r>
        </a:p>
      </dgm:t>
    </dgm:pt>
    <dgm:pt modelId="{B1E2B9A9-1427-48D6-9EEF-451FB38BF7C7}" type="parTrans" cxnId="{8AD75089-C2E9-4DC9-8627-0B41E42AE58E}">
      <dgm:prSet/>
      <dgm:spPr/>
      <dgm:t>
        <a:bodyPr/>
        <a:lstStyle/>
        <a:p>
          <a:endParaRPr lang="fr-FR"/>
        </a:p>
      </dgm:t>
    </dgm:pt>
    <dgm:pt modelId="{D48FA7E9-2AEF-4D13-AB29-7363F945319E}" type="sibTrans" cxnId="{8AD75089-C2E9-4DC9-8627-0B41E42AE58E}">
      <dgm:prSet/>
      <dgm:spPr/>
      <dgm:t>
        <a:bodyPr/>
        <a:lstStyle/>
        <a:p>
          <a:endParaRPr lang="fr-FR"/>
        </a:p>
      </dgm:t>
    </dgm:pt>
    <dgm:pt modelId="{3F1FCF76-A6B0-49AE-97EC-CD319887E797}">
      <dgm:prSet phldrT="[Texte]"/>
      <dgm:spPr/>
      <dgm:t>
        <a:bodyPr/>
        <a:lstStyle/>
        <a:p>
          <a:r>
            <a:rPr lang="fr-FR"/>
            <a:t>Utilisation</a:t>
          </a:r>
        </a:p>
      </dgm:t>
    </dgm:pt>
    <dgm:pt modelId="{9D6DE7BC-9370-460E-A61D-92FFFE588A01}" type="parTrans" cxnId="{CD106436-0BB6-45D3-805C-5E8FC0A5C771}">
      <dgm:prSet/>
      <dgm:spPr/>
      <dgm:t>
        <a:bodyPr/>
        <a:lstStyle/>
        <a:p>
          <a:endParaRPr lang="fr-FR"/>
        </a:p>
      </dgm:t>
    </dgm:pt>
    <dgm:pt modelId="{25B4AC7A-8C8A-4BF2-80F1-031BDADCD0FE}" type="sibTrans" cxnId="{CD106436-0BB6-45D3-805C-5E8FC0A5C771}">
      <dgm:prSet/>
      <dgm:spPr/>
      <dgm:t>
        <a:bodyPr/>
        <a:lstStyle/>
        <a:p>
          <a:endParaRPr lang="fr-FR"/>
        </a:p>
      </dgm:t>
    </dgm:pt>
    <dgm:pt modelId="{FF5451A0-FF82-47FA-BF4A-EF7148157F01}">
      <dgm:prSet phldrT="[Texte]"/>
      <dgm:spPr/>
      <dgm:t>
        <a:bodyPr/>
        <a:lstStyle/>
        <a:p>
          <a:r>
            <a:rPr lang="fr-FR"/>
            <a:t>Conditionnement  +Collecte</a:t>
          </a:r>
        </a:p>
      </dgm:t>
    </dgm:pt>
    <dgm:pt modelId="{8530F181-39DA-4E59-9154-F9F6C31BACFF}" type="parTrans" cxnId="{2A91A6DB-0CF2-4F7D-BEBB-D44A6B6ACC7F}">
      <dgm:prSet/>
      <dgm:spPr/>
      <dgm:t>
        <a:bodyPr/>
        <a:lstStyle/>
        <a:p>
          <a:endParaRPr lang="fr-FR"/>
        </a:p>
      </dgm:t>
    </dgm:pt>
    <dgm:pt modelId="{5F04C2A6-0E79-4C1C-A42E-0AE00567FAAC}" type="sibTrans" cxnId="{2A91A6DB-0CF2-4F7D-BEBB-D44A6B6ACC7F}">
      <dgm:prSet/>
      <dgm:spPr/>
      <dgm:t>
        <a:bodyPr/>
        <a:lstStyle/>
        <a:p>
          <a:endParaRPr lang="fr-FR"/>
        </a:p>
      </dgm:t>
    </dgm:pt>
    <dgm:pt modelId="{E691C343-E80F-435A-8D09-EDC5B4B097B2}">
      <dgm:prSet phldrT="[Texte]"/>
      <dgm:spPr/>
      <dgm:t>
        <a:bodyPr/>
        <a:lstStyle/>
        <a:p>
          <a:r>
            <a:rPr lang="fr-FR"/>
            <a:t>Conditionnement / Emballage</a:t>
          </a:r>
        </a:p>
      </dgm:t>
    </dgm:pt>
    <dgm:pt modelId="{ADDA923B-D03B-4B84-8091-03A533FD23D6}" type="parTrans" cxnId="{510A04C2-505C-4710-BBFD-2D0E180A4265}">
      <dgm:prSet/>
      <dgm:spPr/>
      <dgm:t>
        <a:bodyPr/>
        <a:lstStyle/>
        <a:p>
          <a:endParaRPr lang="fr-FR"/>
        </a:p>
      </dgm:t>
    </dgm:pt>
    <dgm:pt modelId="{AA2A1C1F-668D-4CD1-BC6D-813C0127B0B6}" type="sibTrans" cxnId="{510A04C2-505C-4710-BBFD-2D0E180A4265}">
      <dgm:prSet/>
      <dgm:spPr/>
      <dgm:t>
        <a:bodyPr/>
        <a:lstStyle/>
        <a:p>
          <a:endParaRPr lang="fr-FR"/>
        </a:p>
      </dgm:t>
    </dgm:pt>
    <dgm:pt modelId="{461BF9C6-E2CE-49C5-B087-B2B59D3B32C5}" type="pres">
      <dgm:prSet presAssocID="{AFC96C2A-A1ED-4441-99D5-AA910B5D51FA}" presName="linearFlow" presStyleCnt="0">
        <dgm:presLayoutVars>
          <dgm:resizeHandles val="exact"/>
        </dgm:presLayoutVars>
      </dgm:prSet>
      <dgm:spPr/>
    </dgm:pt>
    <dgm:pt modelId="{389E2F55-D3B1-4CB8-AECA-860D015B59D7}" type="pres">
      <dgm:prSet presAssocID="{8BE175FA-D3CF-454B-BA00-E0E6CED5DFEC}" presName="node" presStyleLbl="node1" presStyleIdx="0" presStyleCnt="6">
        <dgm:presLayoutVars>
          <dgm:bulletEnabled val="1"/>
        </dgm:presLayoutVars>
      </dgm:prSet>
      <dgm:spPr/>
    </dgm:pt>
    <dgm:pt modelId="{90C23A9A-3147-49BE-8A92-2E27133B4795}" type="pres">
      <dgm:prSet presAssocID="{0121BA7F-B257-4368-A9AD-C62CBB2FCCF4}" presName="sibTrans" presStyleLbl="sibTrans2D1" presStyleIdx="0" presStyleCnt="5"/>
      <dgm:spPr/>
    </dgm:pt>
    <dgm:pt modelId="{2A1E4B48-150B-4AE2-96E1-098CBDCCEAB2}" type="pres">
      <dgm:prSet presAssocID="{0121BA7F-B257-4368-A9AD-C62CBB2FCCF4}" presName="connectorText" presStyleLbl="sibTrans2D1" presStyleIdx="0" presStyleCnt="5"/>
      <dgm:spPr/>
    </dgm:pt>
    <dgm:pt modelId="{76324CC6-6BB8-4665-B687-E081A621DDC5}" type="pres">
      <dgm:prSet presAssocID="{E3048139-F270-497C-980C-0F84FD05E7F5}" presName="node" presStyleLbl="node1" presStyleIdx="1" presStyleCnt="6">
        <dgm:presLayoutVars>
          <dgm:bulletEnabled val="1"/>
        </dgm:presLayoutVars>
      </dgm:prSet>
      <dgm:spPr/>
    </dgm:pt>
    <dgm:pt modelId="{51F9F73B-AD72-44DD-A808-BBDF65D6D59E}" type="pres">
      <dgm:prSet presAssocID="{51F40492-2390-47EE-BBA7-CE6CF59F36FA}" presName="sibTrans" presStyleLbl="sibTrans2D1" presStyleIdx="1" presStyleCnt="5"/>
      <dgm:spPr/>
    </dgm:pt>
    <dgm:pt modelId="{DE97AD5E-391F-4BA4-A933-AFEF31E36B0E}" type="pres">
      <dgm:prSet presAssocID="{51F40492-2390-47EE-BBA7-CE6CF59F36FA}" presName="connectorText" presStyleLbl="sibTrans2D1" presStyleIdx="1" presStyleCnt="5"/>
      <dgm:spPr/>
    </dgm:pt>
    <dgm:pt modelId="{9B0F1939-423D-45F2-BE19-27C0479AE33D}" type="pres">
      <dgm:prSet presAssocID="{E691C343-E80F-435A-8D09-EDC5B4B097B2}" presName="node" presStyleLbl="node1" presStyleIdx="2" presStyleCnt="6">
        <dgm:presLayoutVars>
          <dgm:bulletEnabled val="1"/>
        </dgm:presLayoutVars>
      </dgm:prSet>
      <dgm:spPr/>
    </dgm:pt>
    <dgm:pt modelId="{363351C8-F3A8-4AAB-82D8-3EEAF988971E}" type="pres">
      <dgm:prSet presAssocID="{AA2A1C1F-668D-4CD1-BC6D-813C0127B0B6}" presName="sibTrans" presStyleLbl="sibTrans2D1" presStyleIdx="2" presStyleCnt="5"/>
      <dgm:spPr/>
    </dgm:pt>
    <dgm:pt modelId="{FBB3FD99-8D96-4BE9-8B75-1EDEF2E966B6}" type="pres">
      <dgm:prSet presAssocID="{AA2A1C1F-668D-4CD1-BC6D-813C0127B0B6}" presName="connectorText" presStyleLbl="sibTrans2D1" presStyleIdx="2" presStyleCnt="5"/>
      <dgm:spPr/>
    </dgm:pt>
    <dgm:pt modelId="{CADDFEFF-8EA1-484C-8217-59F2E6F6657C}" type="pres">
      <dgm:prSet presAssocID="{704D9E9C-E7C1-4893-AF50-093A229D0B90}" presName="node" presStyleLbl="node1" presStyleIdx="3" presStyleCnt="6">
        <dgm:presLayoutVars>
          <dgm:bulletEnabled val="1"/>
        </dgm:presLayoutVars>
      </dgm:prSet>
      <dgm:spPr/>
    </dgm:pt>
    <dgm:pt modelId="{36F43274-AA30-4017-8E01-371D5B672C53}" type="pres">
      <dgm:prSet presAssocID="{D48FA7E9-2AEF-4D13-AB29-7363F945319E}" presName="sibTrans" presStyleLbl="sibTrans2D1" presStyleIdx="3" presStyleCnt="5"/>
      <dgm:spPr/>
    </dgm:pt>
    <dgm:pt modelId="{BB5744F8-155F-4028-8485-EA5A44DA1D80}" type="pres">
      <dgm:prSet presAssocID="{D48FA7E9-2AEF-4D13-AB29-7363F945319E}" presName="connectorText" presStyleLbl="sibTrans2D1" presStyleIdx="3" presStyleCnt="5"/>
      <dgm:spPr/>
    </dgm:pt>
    <dgm:pt modelId="{259B6229-7FE6-40F6-A53E-00B5CC8F4183}" type="pres">
      <dgm:prSet presAssocID="{3F1FCF76-A6B0-49AE-97EC-CD319887E797}" presName="node" presStyleLbl="node1" presStyleIdx="4" presStyleCnt="6">
        <dgm:presLayoutVars>
          <dgm:bulletEnabled val="1"/>
        </dgm:presLayoutVars>
      </dgm:prSet>
      <dgm:spPr/>
    </dgm:pt>
    <dgm:pt modelId="{5999687F-79CB-4CCF-9CB4-DD23B894FD51}" type="pres">
      <dgm:prSet presAssocID="{25B4AC7A-8C8A-4BF2-80F1-031BDADCD0FE}" presName="sibTrans" presStyleLbl="sibTrans2D1" presStyleIdx="4" presStyleCnt="5"/>
      <dgm:spPr/>
    </dgm:pt>
    <dgm:pt modelId="{8360DE08-C29F-4445-A7A4-8F94D9EBE4AC}" type="pres">
      <dgm:prSet presAssocID="{25B4AC7A-8C8A-4BF2-80F1-031BDADCD0FE}" presName="connectorText" presStyleLbl="sibTrans2D1" presStyleIdx="4" presStyleCnt="5"/>
      <dgm:spPr/>
    </dgm:pt>
    <dgm:pt modelId="{36EAF903-4528-46AE-8CBE-E00264240498}" type="pres">
      <dgm:prSet presAssocID="{FF5451A0-FF82-47FA-BF4A-EF7148157F01}" presName="node" presStyleLbl="node1" presStyleIdx="5" presStyleCnt="6">
        <dgm:presLayoutVars>
          <dgm:bulletEnabled val="1"/>
        </dgm:presLayoutVars>
      </dgm:prSet>
      <dgm:spPr/>
    </dgm:pt>
  </dgm:ptLst>
  <dgm:cxnLst>
    <dgm:cxn modelId="{CDB90908-DE7A-47CE-A1FF-FD219137D0DF}" type="presOf" srcId="{AA2A1C1F-668D-4CD1-BC6D-813C0127B0B6}" destId="{FBB3FD99-8D96-4BE9-8B75-1EDEF2E966B6}" srcOrd="1" destOrd="0" presId="urn:microsoft.com/office/officeart/2005/8/layout/process2"/>
    <dgm:cxn modelId="{196A900F-E207-4B1F-882E-EDA1044E787E}" type="presOf" srcId="{D48FA7E9-2AEF-4D13-AB29-7363F945319E}" destId="{36F43274-AA30-4017-8E01-371D5B672C53}" srcOrd="0" destOrd="0" presId="urn:microsoft.com/office/officeart/2005/8/layout/process2"/>
    <dgm:cxn modelId="{47ABB810-7625-4F11-8467-30AC6E57D083}" type="presOf" srcId="{AFC96C2A-A1ED-4441-99D5-AA910B5D51FA}" destId="{461BF9C6-E2CE-49C5-B087-B2B59D3B32C5}" srcOrd="0" destOrd="0" presId="urn:microsoft.com/office/officeart/2005/8/layout/process2"/>
    <dgm:cxn modelId="{CD106436-0BB6-45D3-805C-5E8FC0A5C771}" srcId="{AFC96C2A-A1ED-4441-99D5-AA910B5D51FA}" destId="{3F1FCF76-A6B0-49AE-97EC-CD319887E797}" srcOrd="4" destOrd="0" parTransId="{9D6DE7BC-9370-460E-A61D-92FFFE588A01}" sibTransId="{25B4AC7A-8C8A-4BF2-80F1-031BDADCD0FE}"/>
    <dgm:cxn modelId="{6EF1A136-524D-4E6B-9EAB-EBDDDE2A902B}" type="presOf" srcId="{E3048139-F270-497C-980C-0F84FD05E7F5}" destId="{76324CC6-6BB8-4665-B687-E081A621DDC5}" srcOrd="0" destOrd="0" presId="urn:microsoft.com/office/officeart/2005/8/layout/process2"/>
    <dgm:cxn modelId="{0518CC5E-EDCE-4416-8700-C2C6631ADBC0}" srcId="{AFC96C2A-A1ED-4441-99D5-AA910B5D51FA}" destId="{8BE175FA-D3CF-454B-BA00-E0E6CED5DFEC}" srcOrd="0" destOrd="0" parTransId="{4FE453B1-ACD8-459F-A3C1-223B67205AD8}" sibTransId="{0121BA7F-B257-4368-A9AD-C62CBB2FCCF4}"/>
    <dgm:cxn modelId="{969D6E5F-A41E-41C3-B027-6DBB840826BB}" type="presOf" srcId="{25B4AC7A-8C8A-4BF2-80F1-031BDADCD0FE}" destId="{8360DE08-C29F-4445-A7A4-8F94D9EBE4AC}" srcOrd="1" destOrd="0" presId="urn:microsoft.com/office/officeart/2005/8/layout/process2"/>
    <dgm:cxn modelId="{14B56448-E078-4BD3-A98B-1CD60FF51BCA}" type="presOf" srcId="{D48FA7E9-2AEF-4D13-AB29-7363F945319E}" destId="{BB5744F8-155F-4028-8485-EA5A44DA1D80}" srcOrd="1" destOrd="0" presId="urn:microsoft.com/office/officeart/2005/8/layout/process2"/>
    <dgm:cxn modelId="{9454F250-B9AB-4EBC-8BD4-AAF76E728784}" type="presOf" srcId="{E691C343-E80F-435A-8D09-EDC5B4B097B2}" destId="{9B0F1939-423D-45F2-BE19-27C0479AE33D}" srcOrd="0" destOrd="0" presId="urn:microsoft.com/office/officeart/2005/8/layout/process2"/>
    <dgm:cxn modelId="{E189C983-8F93-4C77-92B6-45CD3BB0F8AD}" type="presOf" srcId="{AA2A1C1F-668D-4CD1-BC6D-813C0127B0B6}" destId="{363351C8-F3A8-4AAB-82D8-3EEAF988971E}" srcOrd="0" destOrd="0" presId="urn:microsoft.com/office/officeart/2005/8/layout/process2"/>
    <dgm:cxn modelId="{8AD75089-C2E9-4DC9-8627-0B41E42AE58E}" srcId="{AFC96C2A-A1ED-4441-99D5-AA910B5D51FA}" destId="{704D9E9C-E7C1-4893-AF50-093A229D0B90}" srcOrd="3" destOrd="0" parTransId="{B1E2B9A9-1427-48D6-9EEF-451FB38BF7C7}" sibTransId="{D48FA7E9-2AEF-4D13-AB29-7363F945319E}"/>
    <dgm:cxn modelId="{74BCDB96-D501-415A-AC84-5A384DB4BE70}" type="presOf" srcId="{704D9E9C-E7C1-4893-AF50-093A229D0B90}" destId="{CADDFEFF-8EA1-484C-8217-59F2E6F6657C}" srcOrd="0" destOrd="0" presId="urn:microsoft.com/office/officeart/2005/8/layout/process2"/>
    <dgm:cxn modelId="{C2FD1EAC-427E-46B3-835D-C4BAF5933908}" type="presOf" srcId="{3F1FCF76-A6B0-49AE-97EC-CD319887E797}" destId="{259B6229-7FE6-40F6-A53E-00B5CC8F4183}" srcOrd="0" destOrd="0" presId="urn:microsoft.com/office/officeart/2005/8/layout/process2"/>
    <dgm:cxn modelId="{9BADB2B7-191C-46E5-B88A-493D6685954C}" type="presOf" srcId="{51F40492-2390-47EE-BBA7-CE6CF59F36FA}" destId="{51F9F73B-AD72-44DD-A808-BBDF65D6D59E}" srcOrd="0" destOrd="0" presId="urn:microsoft.com/office/officeart/2005/8/layout/process2"/>
    <dgm:cxn modelId="{A140F4BA-098C-42E5-947A-1EB3182C9CBC}" type="presOf" srcId="{8BE175FA-D3CF-454B-BA00-E0E6CED5DFEC}" destId="{389E2F55-D3B1-4CB8-AECA-860D015B59D7}" srcOrd="0" destOrd="0" presId="urn:microsoft.com/office/officeart/2005/8/layout/process2"/>
    <dgm:cxn modelId="{231DA8C0-1290-4B01-95AA-22DB8BCCAD4B}" type="presOf" srcId="{0121BA7F-B257-4368-A9AD-C62CBB2FCCF4}" destId="{90C23A9A-3147-49BE-8A92-2E27133B4795}" srcOrd="0" destOrd="0" presId="urn:microsoft.com/office/officeart/2005/8/layout/process2"/>
    <dgm:cxn modelId="{510A04C2-505C-4710-BBFD-2D0E180A4265}" srcId="{AFC96C2A-A1ED-4441-99D5-AA910B5D51FA}" destId="{E691C343-E80F-435A-8D09-EDC5B4B097B2}" srcOrd="2" destOrd="0" parTransId="{ADDA923B-D03B-4B84-8091-03A533FD23D6}" sibTransId="{AA2A1C1F-668D-4CD1-BC6D-813C0127B0B6}"/>
    <dgm:cxn modelId="{005B3ED0-356F-4E32-8BF8-A76EBDB4FEB9}" type="presOf" srcId="{0121BA7F-B257-4368-A9AD-C62CBB2FCCF4}" destId="{2A1E4B48-150B-4AE2-96E1-098CBDCCEAB2}" srcOrd="1" destOrd="0" presId="urn:microsoft.com/office/officeart/2005/8/layout/process2"/>
    <dgm:cxn modelId="{7E016EDA-678D-41B6-A25D-6EFC7CF2D55B}" srcId="{AFC96C2A-A1ED-4441-99D5-AA910B5D51FA}" destId="{E3048139-F270-497C-980C-0F84FD05E7F5}" srcOrd="1" destOrd="0" parTransId="{46B3190E-DA1B-4D24-BC62-DD0A4095FD40}" sibTransId="{51F40492-2390-47EE-BBA7-CE6CF59F36FA}"/>
    <dgm:cxn modelId="{2A91A6DB-0CF2-4F7D-BEBB-D44A6B6ACC7F}" srcId="{AFC96C2A-A1ED-4441-99D5-AA910B5D51FA}" destId="{FF5451A0-FF82-47FA-BF4A-EF7148157F01}" srcOrd="5" destOrd="0" parTransId="{8530F181-39DA-4E59-9154-F9F6C31BACFF}" sibTransId="{5F04C2A6-0E79-4C1C-A42E-0AE00567FAAC}"/>
    <dgm:cxn modelId="{64E72BDF-D6BD-4E05-BE05-937B943A8640}" type="presOf" srcId="{FF5451A0-FF82-47FA-BF4A-EF7148157F01}" destId="{36EAF903-4528-46AE-8CBE-E00264240498}" srcOrd="0" destOrd="0" presId="urn:microsoft.com/office/officeart/2005/8/layout/process2"/>
    <dgm:cxn modelId="{656EDAE2-1F6F-4A77-82BB-8F0A9585D16C}" type="presOf" srcId="{25B4AC7A-8C8A-4BF2-80F1-031BDADCD0FE}" destId="{5999687F-79CB-4CCF-9CB4-DD23B894FD51}" srcOrd="0" destOrd="0" presId="urn:microsoft.com/office/officeart/2005/8/layout/process2"/>
    <dgm:cxn modelId="{D092ABFC-31D8-40F2-86A1-1A73C1FF4225}" type="presOf" srcId="{51F40492-2390-47EE-BBA7-CE6CF59F36FA}" destId="{DE97AD5E-391F-4BA4-A933-AFEF31E36B0E}" srcOrd="1" destOrd="0" presId="urn:microsoft.com/office/officeart/2005/8/layout/process2"/>
    <dgm:cxn modelId="{C67E52FF-D3F8-40F5-B0E9-508C957C07FA}" type="presParOf" srcId="{461BF9C6-E2CE-49C5-B087-B2B59D3B32C5}" destId="{389E2F55-D3B1-4CB8-AECA-860D015B59D7}" srcOrd="0" destOrd="0" presId="urn:microsoft.com/office/officeart/2005/8/layout/process2"/>
    <dgm:cxn modelId="{DD3E432F-21B5-4F05-B969-3675F3D7A7DC}" type="presParOf" srcId="{461BF9C6-E2CE-49C5-B087-B2B59D3B32C5}" destId="{90C23A9A-3147-49BE-8A92-2E27133B4795}" srcOrd="1" destOrd="0" presId="urn:microsoft.com/office/officeart/2005/8/layout/process2"/>
    <dgm:cxn modelId="{73293A6D-5E0D-4492-847E-41161B4E8604}" type="presParOf" srcId="{90C23A9A-3147-49BE-8A92-2E27133B4795}" destId="{2A1E4B48-150B-4AE2-96E1-098CBDCCEAB2}" srcOrd="0" destOrd="0" presId="urn:microsoft.com/office/officeart/2005/8/layout/process2"/>
    <dgm:cxn modelId="{EE0E4ABF-2D65-4A1F-8C90-AE6E04039E86}" type="presParOf" srcId="{461BF9C6-E2CE-49C5-B087-B2B59D3B32C5}" destId="{76324CC6-6BB8-4665-B687-E081A621DDC5}" srcOrd="2" destOrd="0" presId="urn:microsoft.com/office/officeart/2005/8/layout/process2"/>
    <dgm:cxn modelId="{461C1397-09A7-48C2-BEC4-DC020FEC8BBE}" type="presParOf" srcId="{461BF9C6-E2CE-49C5-B087-B2B59D3B32C5}" destId="{51F9F73B-AD72-44DD-A808-BBDF65D6D59E}" srcOrd="3" destOrd="0" presId="urn:microsoft.com/office/officeart/2005/8/layout/process2"/>
    <dgm:cxn modelId="{612D6A94-6AA6-4EDD-9F06-E78423E00FF8}" type="presParOf" srcId="{51F9F73B-AD72-44DD-A808-BBDF65D6D59E}" destId="{DE97AD5E-391F-4BA4-A933-AFEF31E36B0E}" srcOrd="0" destOrd="0" presId="urn:microsoft.com/office/officeart/2005/8/layout/process2"/>
    <dgm:cxn modelId="{B43914EF-BB01-401C-BF00-C1B415231098}" type="presParOf" srcId="{461BF9C6-E2CE-49C5-B087-B2B59D3B32C5}" destId="{9B0F1939-423D-45F2-BE19-27C0479AE33D}" srcOrd="4" destOrd="0" presId="urn:microsoft.com/office/officeart/2005/8/layout/process2"/>
    <dgm:cxn modelId="{28BD6052-CB8F-44A6-8629-D0F214BC837D}" type="presParOf" srcId="{461BF9C6-E2CE-49C5-B087-B2B59D3B32C5}" destId="{363351C8-F3A8-4AAB-82D8-3EEAF988971E}" srcOrd="5" destOrd="0" presId="urn:microsoft.com/office/officeart/2005/8/layout/process2"/>
    <dgm:cxn modelId="{94B7819E-E4AE-4D78-BCCE-CB3BC4D86C97}" type="presParOf" srcId="{363351C8-F3A8-4AAB-82D8-3EEAF988971E}" destId="{FBB3FD99-8D96-4BE9-8B75-1EDEF2E966B6}" srcOrd="0" destOrd="0" presId="urn:microsoft.com/office/officeart/2005/8/layout/process2"/>
    <dgm:cxn modelId="{7E6AF8AF-24EB-471F-8B6B-98A6870CBA01}" type="presParOf" srcId="{461BF9C6-E2CE-49C5-B087-B2B59D3B32C5}" destId="{CADDFEFF-8EA1-484C-8217-59F2E6F6657C}" srcOrd="6" destOrd="0" presId="urn:microsoft.com/office/officeart/2005/8/layout/process2"/>
    <dgm:cxn modelId="{3BCEA871-113E-4926-9DBA-5C6CCEA7B5A5}" type="presParOf" srcId="{461BF9C6-E2CE-49C5-B087-B2B59D3B32C5}" destId="{36F43274-AA30-4017-8E01-371D5B672C53}" srcOrd="7" destOrd="0" presId="urn:microsoft.com/office/officeart/2005/8/layout/process2"/>
    <dgm:cxn modelId="{4BC9050A-F86D-495E-AB8E-B921EFDE6827}" type="presParOf" srcId="{36F43274-AA30-4017-8E01-371D5B672C53}" destId="{BB5744F8-155F-4028-8485-EA5A44DA1D80}" srcOrd="0" destOrd="0" presId="urn:microsoft.com/office/officeart/2005/8/layout/process2"/>
    <dgm:cxn modelId="{8C64F8DF-E4F0-4BA3-91BA-06AEA34F846D}" type="presParOf" srcId="{461BF9C6-E2CE-49C5-B087-B2B59D3B32C5}" destId="{259B6229-7FE6-40F6-A53E-00B5CC8F4183}" srcOrd="8" destOrd="0" presId="urn:microsoft.com/office/officeart/2005/8/layout/process2"/>
    <dgm:cxn modelId="{6E774FA9-9316-4AEB-80F5-BEF7C795753C}" type="presParOf" srcId="{461BF9C6-E2CE-49C5-B087-B2B59D3B32C5}" destId="{5999687F-79CB-4CCF-9CB4-DD23B894FD51}" srcOrd="9" destOrd="0" presId="urn:microsoft.com/office/officeart/2005/8/layout/process2"/>
    <dgm:cxn modelId="{4405495F-6630-40F3-84B9-CB8E5910C713}" type="presParOf" srcId="{5999687F-79CB-4CCF-9CB4-DD23B894FD51}" destId="{8360DE08-C29F-4445-A7A4-8F94D9EBE4AC}" srcOrd="0" destOrd="0" presId="urn:microsoft.com/office/officeart/2005/8/layout/process2"/>
    <dgm:cxn modelId="{47DFD5CF-E8EE-47AF-83E7-76EA93F149AB}" type="presParOf" srcId="{461BF9C6-E2CE-49C5-B087-B2B59D3B32C5}" destId="{36EAF903-4528-46AE-8CBE-E00264240498}"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48D6B0-563E-47C8-A663-7F4F52016D1B}" type="doc">
      <dgm:prSet loTypeId="urn:microsoft.com/office/officeart/2005/8/layout/process2" loCatId="process" qsTypeId="urn:microsoft.com/office/officeart/2005/8/quickstyle/simple1" qsCatId="simple" csTypeId="urn:microsoft.com/office/officeart/2005/8/colors/accent1_3" csCatId="accent1" phldr="1"/>
      <dgm:spPr/>
    </dgm:pt>
    <dgm:pt modelId="{A1C00C5A-279C-41BB-A587-FFB8538FE3BE}">
      <dgm:prSet phldrT="[Texte]"/>
      <dgm:spPr/>
      <dgm:t>
        <a:bodyPr/>
        <a:lstStyle/>
        <a:p>
          <a:pPr>
            <a:buNone/>
          </a:pPr>
          <a:r>
            <a:rPr lang="fr-FR"/>
            <a:t>Emballage / Distribution </a:t>
          </a:r>
          <a:r>
            <a:rPr lang="fr-FR" err="1"/>
            <a:t>Circular</a:t>
          </a:r>
          <a:r>
            <a:rPr lang="fr-FR"/>
            <a:t> Impact chez le client</a:t>
          </a:r>
        </a:p>
      </dgm:t>
    </dgm:pt>
    <dgm:pt modelId="{AB8C4E1C-E501-4383-B97E-787B134F34C5}" type="parTrans" cxnId="{0692D48A-A9BC-4EED-8E27-FC8C66F14262}">
      <dgm:prSet/>
      <dgm:spPr/>
      <dgm:t>
        <a:bodyPr/>
        <a:lstStyle/>
        <a:p>
          <a:endParaRPr lang="fr-FR"/>
        </a:p>
      </dgm:t>
    </dgm:pt>
    <dgm:pt modelId="{BDF6F4E0-1F00-462A-8A1C-FA2EA82D20AA}" type="sibTrans" cxnId="{0692D48A-A9BC-4EED-8E27-FC8C66F14262}">
      <dgm:prSet/>
      <dgm:spPr/>
      <dgm:t>
        <a:bodyPr/>
        <a:lstStyle/>
        <a:p>
          <a:endParaRPr lang="fr-FR"/>
        </a:p>
      </dgm:t>
    </dgm:pt>
    <dgm:pt modelId="{5E1325F4-D893-462D-81BF-1634C6F9D6CD}">
      <dgm:prSet phldrT="[Texte]"/>
      <dgm:spPr/>
      <dgm:t>
        <a:bodyPr/>
        <a:lstStyle/>
        <a:p>
          <a:r>
            <a:rPr lang="fr-FR"/>
            <a:t>Utilisation</a:t>
          </a:r>
        </a:p>
      </dgm:t>
    </dgm:pt>
    <dgm:pt modelId="{A178203F-0B97-427C-B921-9AD0574274DD}" type="parTrans" cxnId="{A28665D8-7F6D-410E-9744-F8E39A475015}">
      <dgm:prSet/>
      <dgm:spPr/>
      <dgm:t>
        <a:bodyPr/>
        <a:lstStyle/>
        <a:p>
          <a:endParaRPr lang="fr-FR"/>
        </a:p>
      </dgm:t>
    </dgm:pt>
    <dgm:pt modelId="{EAD80EC9-F3CD-4594-BAEC-6832AC62AC3C}" type="sibTrans" cxnId="{A28665D8-7F6D-410E-9744-F8E39A475015}">
      <dgm:prSet/>
      <dgm:spPr/>
      <dgm:t>
        <a:bodyPr/>
        <a:lstStyle/>
        <a:p>
          <a:endParaRPr lang="fr-FR"/>
        </a:p>
      </dgm:t>
    </dgm:pt>
    <dgm:pt modelId="{1E272A4E-DB90-4A4C-A34E-0583DA955C94}">
      <dgm:prSet phldrT="[Texte]"/>
      <dgm:spPr/>
      <dgm:t>
        <a:bodyPr/>
        <a:lstStyle/>
        <a:p>
          <a:r>
            <a:rPr lang="fr-FR"/>
            <a:t>Collecte</a:t>
          </a:r>
        </a:p>
      </dgm:t>
    </dgm:pt>
    <dgm:pt modelId="{17AA67B6-FC51-43EF-923D-D00193855959}" type="parTrans" cxnId="{D0263BA3-CF2C-478A-85A4-857157D1EA8C}">
      <dgm:prSet/>
      <dgm:spPr/>
      <dgm:t>
        <a:bodyPr/>
        <a:lstStyle/>
        <a:p>
          <a:endParaRPr lang="fr-FR"/>
        </a:p>
      </dgm:t>
    </dgm:pt>
    <dgm:pt modelId="{6BB12A8B-F83B-4251-9A0C-58182C0C5D9B}" type="sibTrans" cxnId="{D0263BA3-CF2C-478A-85A4-857157D1EA8C}">
      <dgm:prSet/>
      <dgm:spPr/>
      <dgm:t>
        <a:bodyPr/>
        <a:lstStyle/>
        <a:p>
          <a:endParaRPr lang="fr-FR"/>
        </a:p>
      </dgm:t>
    </dgm:pt>
    <dgm:pt modelId="{692F64B8-ED32-4C33-B6B0-B077A06EF497}">
      <dgm:prSet phldrT="[Texte]"/>
      <dgm:spPr/>
      <dgm:t>
        <a:bodyPr/>
        <a:lstStyle/>
        <a:p>
          <a:r>
            <a:rPr lang="fr-FR"/>
            <a:t>Traitement</a:t>
          </a:r>
        </a:p>
      </dgm:t>
    </dgm:pt>
    <dgm:pt modelId="{0DAEFB2E-B3AD-4C95-9E0F-62B24834D367}" type="parTrans" cxnId="{CD2504AD-1CBF-41B3-BE66-891F59315344}">
      <dgm:prSet/>
      <dgm:spPr/>
      <dgm:t>
        <a:bodyPr/>
        <a:lstStyle/>
        <a:p>
          <a:endParaRPr lang="fr-FR"/>
        </a:p>
      </dgm:t>
    </dgm:pt>
    <dgm:pt modelId="{78B42F2B-C12A-4E81-B696-18ED64212977}" type="sibTrans" cxnId="{CD2504AD-1CBF-41B3-BE66-891F59315344}">
      <dgm:prSet/>
      <dgm:spPr/>
      <dgm:t>
        <a:bodyPr/>
        <a:lstStyle/>
        <a:p>
          <a:endParaRPr lang="fr-FR"/>
        </a:p>
      </dgm:t>
    </dgm:pt>
    <dgm:pt modelId="{F95FA17F-F793-4B3F-AF61-826A9AD1C819}" type="pres">
      <dgm:prSet presAssocID="{7B48D6B0-563E-47C8-A663-7F4F52016D1B}" presName="linearFlow" presStyleCnt="0">
        <dgm:presLayoutVars>
          <dgm:resizeHandles val="exact"/>
        </dgm:presLayoutVars>
      </dgm:prSet>
      <dgm:spPr/>
    </dgm:pt>
    <dgm:pt modelId="{11CCFFE7-1089-4582-9645-0C8009F79C35}" type="pres">
      <dgm:prSet presAssocID="{A1C00C5A-279C-41BB-A587-FFB8538FE3BE}" presName="node" presStyleLbl="node1" presStyleIdx="0" presStyleCnt="4">
        <dgm:presLayoutVars>
          <dgm:bulletEnabled val="1"/>
        </dgm:presLayoutVars>
      </dgm:prSet>
      <dgm:spPr/>
    </dgm:pt>
    <dgm:pt modelId="{40C7EECF-6F42-40E4-8A40-B6643FDCFF2C}" type="pres">
      <dgm:prSet presAssocID="{BDF6F4E0-1F00-462A-8A1C-FA2EA82D20AA}" presName="sibTrans" presStyleLbl="sibTrans2D1" presStyleIdx="0" presStyleCnt="3"/>
      <dgm:spPr/>
    </dgm:pt>
    <dgm:pt modelId="{A50AA06D-BEC4-4226-B16A-69DBCCCC2114}" type="pres">
      <dgm:prSet presAssocID="{BDF6F4E0-1F00-462A-8A1C-FA2EA82D20AA}" presName="connectorText" presStyleLbl="sibTrans2D1" presStyleIdx="0" presStyleCnt="3"/>
      <dgm:spPr/>
    </dgm:pt>
    <dgm:pt modelId="{E0E65BA3-823F-48E7-B720-C7AFF37B6474}" type="pres">
      <dgm:prSet presAssocID="{5E1325F4-D893-462D-81BF-1634C6F9D6CD}" presName="node" presStyleLbl="node1" presStyleIdx="1" presStyleCnt="4">
        <dgm:presLayoutVars>
          <dgm:bulletEnabled val="1"/>
        </dgm:presLayoutVars>
      </dgm:prSet>
      <dgm:spPr/>
    </dgm:pt>
    <dgm:pt modelId="{0B85368C-C155-4824-B582-6CDD82E0FC0D}" type="pres">
      <dgm:prSet presAssocID="{EAD80EC9-F3CD-4594-BAEC-6832AC62AC3C}" presName="sibTrans" presStyleLbl="sibTrans2D1" presStyleIdx="1" presStyleCnt="3"/>
      <dgm:spPr/>
    </dgm:pt>
    <dgm:pt modelId="{AA9EEBB6-8B3C-4179-AA59-895455CD7C03}" type="pres">
      <dgm:prSet presAssocID="{EAD80EC9-F3CD-4594-BAEC-6832AC62AC3C}" presName="connectorText" presStyleLbl="sibTrans2D1" presStyleIdx="1" presStyleCnt="3"/>
      <dgm:spPr/>
    </dgm:pt>
    <dgm:pt modelId="{9A4BAF4F-F08E-4662-BB38-6FA1953E884C}" type="pres">
      <dgm:prSet presAssocID="{1E272A4E-DB90-4A4C-A34E-0583DA955C94}" presName="node" presStyleLbl="node1" presStyleIdx="2" presStyleCnt="4">
        <dgm:presLayoutVars>
          <dgm:bulletEnabled val="1"/>
        </dgm:presLayoutVars>
      </dgm:prSet>
      <dgm:spPr/>
    </dgm:pt>
    <dgm:pt modelId="{CBAEBD08-11CB-4BB2-843A-0CCED17EAD51}" type="pres">
      <dgm:prSet presAssocID="{6BB12A8B-F83B-4251-9A0C-58182C0C5D9B}" presName="sibTrans" presStyleLbl="sibTrans2D1" presStyleIdx="2" presStyleCnt="3"/>
      <dgm:spPr/>
    </dgm:pt>
    <dgm:pt modelId="{1D30704A-43C0-453D-808F-C24FBA4DF44C}" type="pres">
      <dgm:prSet presAssocID="{6BB12A8B-F83B-4251-9A0C-58182C0C5D9B}" presName="connectorText" presStyleLbl="sibTrans2D1" presStyleIdx="2" presStyleCnt="3"/>
      <dgm:spPr/>
    </dgm:pt>
    <dgm:pt modelId="{8DD43D33-98B3-422F-8CD5-F2BDDE59552F}" type="pres">
      <dgm:prSet presAssocID="{692F64B8-ED32-4C33-B6B0-B077A06EF497}" presName="node" presStyleLbl="node1" presStyleIdx="3" presStyleCnt="4">
        <dgm:presLayoutVars>
          <dgm:bulletEnabled val="1"/>
        </dgm:presLayoutVars>
      </dgm:prSet>
      <dgm:spPr/>
    </dgm:pt>
  </dgm:ptLst>
  <dgm:cxnLst>
    <dgm:cxn modelId="{A0520A04-F2AE-4AB7-BC0B-1EF96022F102}" type="presOf" srcId="{692F64B8-ED32-4C33-B6B0-B077A06EF497}" destId="{8DD43D33-98B3-422F-8CD5-F2BDDE59552F}" srcOrd="0" destOrd="0" presId="urn:microsoft.com/office/officeart/2005/8/layout/process2"/>
    <dgm:cxn modelId="{3A5EF06A-85AA-4978-A2D8-ED3F297C10D3}" type="presOf" srcId="{1E272A4E-DB90-4A4C-A34E-0583DA955C94}" destId="{9A4BAF4F-F08E-4662-BB38-6FA1953E884C}" srcOrd="0" destOrd="0" presId="urn:microsoft.com/office/officeart/2005/8/layout/process2"/>
    <dgm:cxn modelId="{239D734B-69E8-44D8-AE71-181A6B6FAD04}" type="presOf" srcId="{6BB12A8B-F83B-4251-9A0C-58182C0C5D9B}" destId="{CBAEBD08-11CB-4BB2-843A-0CCED17EAD51}" srcOrd="0" destOrd="0" presId="urn:microsoft.com/office/officeart/2005/8/layout/process2"/>
    <dgm:cxn modelId="{8A75F150-96F8-4D7F-A833-252CE1F85492}" type="presOf" srcId="{A1C00C5A-279C-41BB-A587-FFB8538FE3BE}" destId="{11CCFFE7-1089-4582-9645-0C8009F79C35}" srcOrd="0" destOrd="0" presId="urn:microsoft.com/office/officeart/2005/8/layout/process2"/>
    <dgm:cxn modelId="{CD145A7B-6AB1-488B-B13A-6883BBA10439}" type="presOf" srcId="{BDF6F4E0-1F00-462A-8A1C-FA2EA82D20AA}" destId="{A50AA06D-BEC4-4226-B16A-69DBCCCC2114}" srcOrd="1" destOrd="0" presId="urn:microsoft.com/office/officeart/2005/8/layout/process2"/>
    <dgm:cxn modelId="{0692D48A-A9BC-4EED-8E27-FC8C66F14262}" srcId="{7B48D6B0-563E-47C8-A663-7F4F52016D1B}" destId="{A1C00C5A-279C-41BB-A587-FFB8538FE3BE}" srcOrd="0" destOrd="0" parTransId="{AB8C4E1C-E501-4383-B97E-787B134F34C5}" sibTransId="{BDF6F4E0-1F00-462A-8A1C-FA2EA82D20AA}"/>
    <dgm:cxn modelId="{D0263BA3-CF2C-478A-85A4-857157D1EA8C}" srcId="{7B48D6B0-563E-47C8-A663-7F4F52016D1B}" destId="{1E272A4E-DB90-4A4C-A34E-0583DA955C94}" srcOrd="2" destOrd="0" parTransId="{17AA67B6-FC51-43EF-923D-D00193855959}" sibTransId="{6BB12A8B-F83B-4251-9A0C-58182C0C5D9B}"/>
    <dgm:cxn modelId="{CD2504AD-1CBF-41B3-BE66-891F59315344}" srcId="{7B48D6B0-563E-47C8-A663-7F4F52016D1B}" destId="{692F64B8-ED32-4C33-B6B0-B077A06EF497}" srcOrd="3" destOrd="0" parTransId="{0DAEFB2E-B3AD-4C95-9E0F-62B24834D367}" sibTransId="{78B42F2B-C12A-4E81-B696-18ED64212977}"/>
    <dgm:cxn modelId="{E014A0CF-626D-4CB8-8957-B07855F4E4CD}" type="presOf" srcId="{6BB12A8B-F83B-4251-9A0C-58182C0C5D9B}" destId="{1D30704A-43C0-453D-808F-C24FBA4DF44C}" srcOrd="1" destOrd="0" presId="urn:microsoft.com/office/officeart/2005/8/layout/process2"/>
    <dgm:cxn modelId="{526E47D2-9DCA-431A-B109-77334C105ECF}" type="presOf" srcId="{5E1325F4-D893-462D-81BF-1634C6F9D6CD}" destId="{E0E65BA3-823F-48E7-B720-C7AFF37B6474}" srcOrd="0" destOrd="0" presId="urn:microsoft.com/office/officeart/2005/8/layout/process2"/>
    <dgm:cxn modelId="{DC0CD5D3-6981-4730-9D51-E4989388C535}" type="presOf" srcId="{BDF6F4E0-1F00-462A-8A1C-FA2EA82D20AA}" destId="{40C7EECF-6F42-40E4-8A40-B6643FDCFF2C}" srcOrd="0" destOrd="0" presId="urn:microsoft.com/office/officeart/2005/8/layout/process2"/>
    <dgm:cxn modelId="{A28665D8-7F6D-410E-9744-F8E39A475015}" srcId="{7B48D6B0-563E-47C8-A663-7F4F52016D1B}" destId="{5E1325F4-D893-462D-81BF-1634C6F9D6CD}" srcOrd="1" destOrd="0" parTransId="{A178203F-0B97-427C-B921-9AD0574274DD}" sibTransId="{EAD80EC9-F3CD-4594-BAEC-6832AC62AC3C}"/>
    <dgm:cxn modelId="{570196DC-D0D9-41A8-979B-274DDBE3EB00}" type="presOf" srcId="{7B48D6B0-563E-47C8-A663-7F4F52016D1B}" destId="{F95FA17F-F793-4B3F-AF61-826A9AD1C819}" srcOrd="0" destOrd="0" presId="urn:microsoft.com/office/officeart/2005/8/layout/process2"/>
    <dgm:cxn modelId="{96AA14F1-F625-47B4-B5A2-241493F6DC2D}" type="presOf" srcId="{EAD80EC9-F3CD-4594-BAEC-6832AC62AC3C}" destId="{0B85368C-C155-4824-B582-6CDD82E0FC0D}" srcOrd="0" destOrd="0" presId="urn:microsoft.com/office/officeart/2005/8/layout/process2"/>
    <dgm:cxn modelId="{52710CFA-6CD6-41F1-8569-496E1B0E5489}" type="presOf" srcId="{EAD80EC9-F3CD-4594-BAEC-6832AC62AC3C}" destId="{AA9EEBB6-8B3C-4179-AA59-895455CD7C03}" srcOrd="1" destOrd="0" presId="urn:microsoft.com/office/officeart/2005/8/layout/process2"/>
    <dgm:cxn modelId="{5BD17F53-8BD4-4259-B1AF-5548CB0DBCA5}" type="presParOf" srcId="{F95FA17F-F793-4B3F-AF61-826A9AD1C819}" destId="{11CCFFE7-1089-4582-9645-0C8009F79C35}" srcOrd="0" destOrd="0" presId="urn:microsoft.com/office/officeart/2005/8/layout/process2"/>
    <dgm:cxn modelId="{FE51ED60-021C-4B57-8204-DB72FF4167F0}" type="presParOf" srcId="{F95FA17F-F793-4B3F-AF61-826A9AD1C819}" destId="{40C7EECF-6F42-40E4-8A40-B6643FDCFF2C}" srcOrd="1" destOrd="0" presId="urn:microsoft.com/office/officeart/2005/8/layout/process2"/>
    <dgm:cxn modelId="{69F6FA07-3FE3-4717-820B-CA0BAB92972F}" type="presParOf" srcId="{40C7EECF-6F42-40E4-8A40-B6643FDCFF2C}" destId="{A50AA06D-BEC4-4226-B16A-69DBCCCC2114}" srcOrd="0" destOrd="0" presId="urn:microsoft.com/office/officeart/2005/8/layout/process2"/>
    <dgm:cxn modelId="{BD5C5A81-06A4-45DC-9934-53227238B81E}" type="presParOf" srcId="{F95FA17F-F793-4B3F-AF61-826A9AD1C819}" destId="{E0E65BA3-823F-48E7-B720-C7AFF37B6474}" srcOrd="2" destOrd="0" presId="urn:microsoft.com/office/officeart/2005/8/layout/process2"/>
    <dgm:cxn modelId="{A370BCDB-3DD2-4A46-9843-90A2C166496F}" type="presParOf" srcId="{F95FA17F-F793-4B3F-AF61-826A9AD1C819}" destId="{0B85368C-C155-4824-B582-6CDD82E0FC0D}" srcOrd="3" destOrd="0" presId="urn:microsoft.com/office/officeart/2005/8/layout/process2"/>
    <dgm:cxn modelId="{9DE42CCE-4921-4955-AC8F-6C7C674FC092}" type="presParOf" srcId="{0B85368C-C155-4824-B582-6CDD82E0FC0D}" destId="{AA9EEBB6-8B3C-4179-AA59-895455CD7C03}" srcOrd="0" destOrd="0" presId="urn:microsoft.com/office/officeart/2005/8/layout/process2"/>
    <dgm:cxn modelId="{ADD39760-D80A-4C93-A69A-AC7F3E0E6A83}" type="presParOf" srcId="{F95FA17F-F793-4B3F-AF61-826A9AD1C819}" destId="{9A4BAF4F-F08E-4662-BB38-6FA1953E884C}" srcOrd="4" destOrd="0" presId="urn:microsoft.com/office/officeart/2005/8/layout/process2"/>
    <dgm:cxn modelId="{7B39B8BC-86ED-4FEE-9AC7-3608CE776293}" type="presParOf" srcId="{F95FA17F-F793-4B3F-AF61-826A9AD1C819}" destId="{CBAEBD08-11CB-4BB2-843A-0CCED17EAD51}" srcOrd="5" destOrd="0" presId="urn:microsoft.com/office/officeart/2005/8/layout/process2"/>
    <dgm:cxn modelId="{EBD708AB-DE0A-44D1-8A13-704EAB0EDCB1}" type="presParOf" srcId="{CBAEBD08-11CB-4BB2-843A-0CCED17EAD51}" destId="{1D30704A-43C0-453D-808F-C24FBA4DF44C}" srcOrd="0" destOrd="0" presId="urn:microsoft.com/office/officeart/2005/8/layout/process2"/>
    <dgm:cxn modelId="{B4D823D6-F05B-45DA-9997-272C3564718F}" type="presParOf" srcId="{F95FA17F-F793-4B3F-AF61-826A9AD1C819}" destId="{8DD43D33-98B3-422F-8CD5-F2BDDE59552F}" srcOrd="6"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E2F55-D3B1-4CB8-AECA-860D015B59D7}">
      <dsp:nvSpPr>
        <dsp:cNvPr id="0" name=""/>
        <dsp:cNvSpPr/>
      </dsp:nvSpPr>
      <dsp:spPr>
        <a:xfrm>
          <a:off x="1661606" y="1602"/>
          <a:ext cx="1540109" cy="474792"/>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a:t>Extraction de matières premières</a:t>
          </a:r>
        </a:p>
      </dsp:txBody>
      <dsp:txXfrm>
        <a:off x="1675512" y="15508"/>
        <a:ext cx="1512297" cy="446980"/>
      </dsp:txXfrm>
    </dsp:sp>
    <dsp:sp modelId="{90C23A9A-3147-49BE-8A92-2E27133B4795}">
      <dsp:nvSpPr>
        <dsp:cNvPr id="0" name=""/>
        <dsp:cNvSpPr/>
      </dsp:nvSpPr>
      <dsp:spPr>
        <a:xfrm rot="5400000">
          <a:off x="2342637" y="488265"/>
          <a:ext cx="178047" cy="213656"/>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rot="-5400000">
        <a:off x="2367564" y="506069"/>
        <a:ext cx="128194" cy="124633"/>
      </dsp:txXfrm>
    </dsp:sp>
    <dsp:sp modelId="{76324CC6-6BB8-4665-B687-E081A621DDC5}">
      <dsp:nvSpPr>
        <dsp:cNvPr id="0" name=""/>
        <dsp:cNvSpPr/>
      </dsp:nvSpPr>
      <dsp:spPr>
        <a:xfrm>
          <a:off x="1661606" y="713791"/>
          <a:ext cx="1540109" cy="474792"/>
        </a:xfrm>
        <a:prstGeom prst="roundRect">
          <a:avLst>
            <a:gd name="adj" fmla="val 10000"/>
          </a:avLst>
        </a:prstGeom>
        <a:solidFill>
          <a:schemeClr val="accent1">
            <a:shade val="80000"/>
            <a:hueOff val="-49234"/>
            <a:satOff val="-5809"/>
            <a:lumOff val="63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a:t>Fabrication</a:t>
          </a:r>
        </a:p>
      </dsp:txBody>
      <dsp:txXfrm>
        <a:off x="1675512" y="727697"/>
        <a:ext cx="1512297" cy="446980"/>
      </dsp:txXfrm>
    </dsp:sp>
    <dsp:sp modelId="{51F9F73B-AD72-44DD-A808-BBDF65D6D59E}">
      <dsp:nvSpPr>
        <dsp:cNvPr id="0" name=""/>
        <dsp:cNvSpPr/>
      </dsp:nvSpPr>
      <dsp:spPr>
        <a:xfrm rot="5400000">
          <a:off x="2342637" y="1200454"/>
          <a:ext cx="178047" cy="213656"/>
        </a:xfrm>
        <a:prstGeom prst="rightArrow">
          <a:avLst>
            <a:gd name="adj1" fmla="val 60000"/>
            <a:gd name="adj2" fmla="val 50000"/>
          </a:avLst>
        </a:prstGeom>
        <a:solidFill>
          <a:schemeClr val="accent1">
            <a:shade val="90000"/>
            <a:hueOff val="-61565"/>
            <a:satOff val="-7165"/>
            <a:lumOff val="74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rot="-5400000">
        <a:off x="2367564" y="1218258"/>
        <a:ext cx="128194" cy="124633"/>
      </dsp:txXfrm>
    </dsp:sp>
    <dsp:sp modelId="{9B0F1939-423D-45F2-BE19-27C0479AE33D}">
      <dsp:nvSpPr>
        <dsp:cNvPr id="0" name=""/>
        <dsp:cNvSpPr/>
      </dsp:nvSpPr>
      <dsp:spPr>
        <a:xfrm>
          <a:off x="1661606" y="1425981"/>
          <a:ext cx="1540109" cy="474792"/>
        </a:xfrm>
        <a:prstGeom prst="roundRect">
          <a:avLst>
            <a:gd name="adj" fmla="val 10000"/>
          </a:avLst>
        </a:prstGeom>
        <a:solidFill>
          <a:schemeClr val="accent1">
            <a:shade val="80000"/>
            <a:hueOff val="-98468"/>
            <a:satOff val="-11618"/>
            <a:lumOff val="127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a:t>Conditionnement / Emballage</a:t>
          </a:r>
        </a:p>
      </dsp:txBody>
      <dsp:txXfrm>
        <a:off x="1675512" y="1439887"/>
        <a:ext cx="1512297" cy="446980"/>
      </dsp:txXfrm>
    </dsp:sp>
    <dsp:sp modelId="{363351C8-F3A8-4AAB-82D8-3EEAF988971E}">
      <dsp:nvSpPr>
        <dsp:cNvPr id="0" name=""/>
        <dsp:cNvSpPr/>
      </dsp:nvSpPr>
      <dsp:spPr>
        <a:xfrm rot="5400000">
          <a:off x="2342637" y="1912644"/>
          <a:ext cx="178047" cy="213656"/>
        </a:xfrm>
        <a:prstGeom prst="rightArrow">
          <a:avLst>
            <a:gd name="adj1" fmla="val 60000"/>
            <a:gd name="adj2" fmla="val 50000"/>
          </a:avLst>
        </a:prstGeom>
        <a:solidFill>
          <a:schemeClr val="accent1">
            <a:shade val="90000"/>
            <a:hueOff val="-123129"/>
            <a:satOff val="-14331"/>
            <a:lumOff val="149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rot="-5400000">
        <a:off x="2367564" y="1930448"/>
        <a:ext cx="128194" cy="124633"/>
      </dsp:txXfrm>
    </dsp:sp>
    <dsp:sp modelId="{CADDFEFF-8EA1-484C-8217-59F2E6F6657C}">
      <dsp:nvSpPr>
        <dsp:cNvPr id="0" name=""/>
        <dsp:cNvSpPr/>
      </dsp:nvSpPr>
      <dsp:spPr>
        <a:xfrm>
          <a:off x="1661606" y="2138170"/>
          <a:ext cx="1540109" cy="474792"/>
        </a:xfrm>
        <a:prstGeom prst="roundRect">
          <a:avLst>
            <a:gd name="adj" fmla="val 10000"/>
          </a:avLst>
        </a:prstGeom>
        <a:solidFill>
          <a:schemeClr val="accent1">
            <a:shade val="80000"/>
            <a:hueOff val="-147702"/>
            <a:satOff val="-17426"/>
            <a:lumOff val="191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a:t>Distribution chez le client</a:t>
          </a:r>
        </a:p>
      </dsp:txBody>
      <dsp:txXfrm>
        <a:off x="1675512" y="2152076"/>
        <a:ext cx="1512297" cy="446980"/>
      </dsp:txXfrm>
    </dsp:sp>
    <dsp:sp modelId="{36F43274-AA30-4017-8E01-371D5B672C53}">
      <dsp:nvSpPr>
        <dsp:cNvPr id="0" name=""/>
        <dsp:cNvSpPr/>
      </dsp:nvSpPr>
      <dsp:spPr>
        <a:xfrm rot="5400000">
          <a:off x="2342637" y="2624833"/>
          <a:ext cx="178047" cy="213656"/>
        </a:xfrm>
        <a:prstGeom prst="rightArrow">
          <a:avLst>
            <a:gd name="adj1" fmla="val 60000"/>
            <a:gd name="adj2" fmla="val 50000"/>
          </a:avLst>
        </a:prstGeom>
        <a:solidFill>
          <a:schemeClr val="accent1">
            <a:shade val="90000"/>
            <a:hueOff val="-184694"/>
            <a:satOff val="-21496"/>
            <a:lumOff val="223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rot="-5400000">
        <a:off x="2367564" y="2642637"/>
        <a:ext cx="128194" cy="124633"/>
      </dsp:txXfrm>
    </dsp:sp>
    <dsp:sp modelId="{259B6229-7FE6-40F6-A53E-00B5CC8F4183}">
      <dsp:nvSpPr>
        <dsp:cNvPr id="0" name=""/>
        <dsp:cNvSpPr/>
      </dsp:nvSpPr>
      <dsp:spPr>
        <a:xfrm>
          <a:off x="1661606" y="2850360"/>
          <a:ext cx="1540109" cy="474792"/>
        </a:xfrm>
        <a:prstGeom prst="roundRect">
          <a:avLst>
            <a:gd name="adj" fmla="val 10000"/>
          </a:avLst>
        </a:prstGeom>
        <a:solidFill>
          <a:schemeClr val="accent1">
            <a:shade val="80000"/>
            <a:hueOff val="-196937"/>
            <a:satOff val="-23235"/>
            <a:lumOff val="25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a:t>Utilisation</a:t>
          </a:r>
        </a:p>
      </dsp:txBody>
      <dsp:txXfrm>
        <a:off x="1675512" y="2864266"/>
        <a:ext cx="1512297" cy="446980"/>
      </dsp:txXfrm>
    </dsp:sp>
    <dsp:sp modelId="{5999687F-79CB-4CCF-9CB4-DD23B894FD51}">
      <dsp:nvSpPr>
        <dsp:cNvPr id="0" name=""/>
        <dsp:cNvSpPr/>
      </dsp:nvSpPr>
      <dsp:spPr>
        <a:xfrm rot="5400000">
          <a:off x="2342637" y="3337023"/>
          <a:ext cx="178047" cy="213656"/>
        </a:xfrm>
        <a:prstGeom prst="rightArrow">
          <a:avLst>
            <a:gd name="adj1" fmla="val 60000"/>
            <a:gd name="adj2" fmla="val 50000"/>
          </a:avLst>
        </a:prstGeom>
        <a:solidFill>
          <a:schemeClr val="accent1">
            <a:shade val="90000"/>
            <a:hueOff val="-246259"/>
            <a:satOff val="-28662"/>
            <a:lumOff val="298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rot="-5400000">
        <a:off x="2367564" y="3354827"/>
        <a:ext cx="128194" cy="124633"/>
      </dsp:txXfrm>
    </dsp:sp>
    <dsp:sp modelId="{36EAF903-4528-46AE-8CBE-E00264240498}">
      <dsp:nvSpPr>
        <dsp:cNvPr id="0" name=""/>
        <dsp:cNvSpPr/>
      </dsp:nvSpPr>
      <dsp:spPr>
        <a:xfrm>
          <a:off x="1661606" y="3562549"/>
          <a:ext cx="1540109" cy="474792"/>
        </a:xfrm>
        <a:prstGeom prst="roundRect">
          <a:avLst>
            <a:gd name="adj" fmla="val 10000"/>
          </a:avLst>
        </a:prstGeom>
        <a:solidFill>
          <a:schemeClr val="accent1">
            <a:shade val="80000"/>
            <a:hueOff val="-246171"/>
            <a:satOff val="-29044"/>
            <a:lumOff val="318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a:t>Conditionnement  +Collecte</a:t>
          </a:r>
        </a:p>
      </dsp:txBody>
      <dsp:txXfrm>
        <a:off x="1675512" y="3576455"/>
        <a:ext cx="1512297" cy="446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CFFE7-1089-4582-9645-0C8009F79C35}">
      <dsp:nvSpPr>
        <dsp:cNvPr id="0" name=""/>
        <dsp:cNvSpPr/>
      </dsp:nvSpPr>
      <dsp:spPr>
        <a:xfrm>
          <a:off x="1529523" y="1583"/>
          <a:ext cx="2274816" cy="588949"/>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a:t>Emballage / Distribution </a:t>
          </a:r>
          <a:r>
            <a:rPr lang="fr-FR" sz="1300" kern="1200" err="1"/>
            <a:t>Circular</a:t>
          </a:r>
          <a:r>
            <a:rPr lang="fr-FR" sz="1300" kern="1200"/>
            <a:t> Impact chez le client</a:t>
          </a:r>
        </a:p>
      </dsp:txBody>
      <dsp:txXfrm>
        <a:off x="1546773" y="18833"/>
        <a:ext cx="2240316" cy="554449"/>
      </dsp:txXfrm>
    </dsp:sp>
    <dsp:sp modelId="{40C7EECF-6F42-40E4-8A40-B6643FDCFF2C}">
      <dsp:nvSpPr>
        <dsp:cNvPr id="0" name=""/>
        <dsp:cNvSpPr/>
      </dsp:nvSpPr>
      <dsp:spPr>
        <a:xfrm rot="5400000">
          <a:off x="2556503" y="605256"/>
          <a:ext cx="220856" cy="26502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rot="-5400000">
        <a:off x="2587423" y="627342"/>
        <a:ext cx="159017" cy="154599"/>
      </dsp:txXfrm>
    </dsp:sp>
    <dsp:sp modelId="{E0E65BA3-823F-48E7-B720-C7AFF37B6474}">
      <dsp:nvSpPr>
        <dsp:cNvPr id="0" name=""/>
        <dsp:cNvSpPr/>
      </dsp:nvSpPr>
      <dsp:spPr>
        <a:xfrm>
          <a:off x="1529523" y="885007"/>
          <a:ext cx="2274816" cy="588949"/>
        </a:xfrm>
        <a:prstGeom prst="roundRect">
          <a:avLst>
            <a:gd name="adj" fmla="val 10000"/>
          </a:avLst>
        </a:prstGeom>
        <a:solidFill>
          <a:schemeClr val="accent1">
            <a:shade val="80000"/>
            <a:hueOff val="-82057"/>
            <a:satOff val="-9681"/>
            <a:lumOff val="106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a:t>Utilisation</a:t>
          </a:r>
        </a:p>
      </dsp:txBody>
      <dsp:txXfrm>
        <a:off x="1546773" y="902257"/>
        <a:ext cx="2240316" cy="554449"/>
      </dsp:txXfrm>
    </dsp:sp>
    <dsp:sp modelId="{0B85368C-C155-4824-B582-6CDD82E0FC0D}">
      <dsp:nvSpPr>
        <dsp:cNvPr id="0" name=""/>
        <dsp:cNvSpPr/>
      </dsp:nvSpPr>
      <dsp:spPr>
        <a:xfrm rot="5400000">
          <a:off x="2556503" y="1488680"/>
          <a:ext cx="220856" cy="265027"/>
        </a:xfrm>
        <a:prstGeom prst="rightArrow">
          <a:avLst>
            <a:gd name="adj1" fmla="val 60000"/>
            <a:gd name="adj2" fmla="val 50000"/>
          </a:avLst>
        </a:prstGeom>
        <a:solidFill>
          <a:schemeClr val="accent1">
            <a:shade val="90000"/>
            <a:hueOff val="-123129"/>
            <a:satOff val="-14331"/>
            <a:lumOff val="149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rot="-5400000">
        <a:off x="2587423" y="1510766"/>
        <a:ext cx="159017" cy="154599"/>
      </dsp:txXfrm>
    </dsp:sp>
    <dsp:sp modelId="{9A4BAF4F-F08E-4662-BB38-6FA1953E884C}">
      <dsp:nvSpPr>
        <dsp:cNvPr id="0" name=""/>
        <dsp:cNvSpPr/>
      </dsp:nvSpPr>
      <dsp:spPr>
        <a:xfrm>
          <a:off x="1529523" y="1768431"/>
          <a:ext cx="2274816" cy="588949"/>
        </a:xfrm>
        <a:prstGeom prst="roundRect">
          <a:avLst>
            <a:gd name="adj" fmla="val 10000"/>
          </a:avLst>
        </a:prstGeom>
        <a:solidFill>
          <a:schemeClr val="accent1">
            <a:shade val="80000"/>
            <a:hueOff val="-164114"/>
            <a:satOff val="-19363"/>
            <a:lumOff val="212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a:t>Collecte</a:t>
          </a:r>
        </a:p>
      </dsp:txBody>
      <dsp:txXfrm>
        <a:off x="1546773" y="1785681"/>
        <a:ext cx="2240316" cy="554449"/>
      </dsp:txXfrm>
    </dsp:sp>
    <dsp:sp modelId="{CBAEBD08-11CB-4BB2-843A-0CCED17EAD51}">
      <dsp:nvSpPr>
        <dsp:cNvPr id="0" name=""/>
        <dsp:cNvSpPr/>
      </dsp:nvSpPr>
      <dsp:spPr>
        <a:xfrm rot="5400000">
          <a:off x="2556503" y="2372104"/>
          <a:ext cx="220856" cy="265027"/>
        </a:xfrm>
        <a:prstGeom prst="rightArrow">
          <a:avLst>
            <a:gd name="adj1" fmla="val 60000"/>
            <a:gd name="adj2" fmla="val 50000"/>
          </a:avLst>
        </a:prstGeom>
        <a:solidFill>
          <a:schemeClr val="accent1">
            <a:shade val="90000"/>
            <a:hueOff val="-246259"/>
            <a:satOff val="-28662"/>
            <a:lumOff val="298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rot="-5400000">
        <a:off x="2587423" y="2394190"/>
        <a:ext cx="159017" cy="154599"/>
      </dsp:txXfrm>
    </dsp:sp>
    <dsp:sp modelId="{8DD43D33-98B3-422F-8CD5-F2BDDE59552F}">
      <dsp:nvSpPr>
        <dsp:cNvPr id="0" name=""/>
        <dsp:cNvSpPr/>
      </dsp:nvSpPr>
      <dsp:spPr>
        <a:xfrm>
          <a:off x="1529523" y="2651855"/>
          <a:ext cx="2274816" cy="588949"/>
        </a:xfrm>
        <a:prstGeom prst="roundRect">
          <a:avLst>
            <a:gd name="adj" fmla="val 10000"/>
          </a:avLst>
        </a:prstGeom>
        <a:solidFill>
          <a:schemeClr val="accent1">
            <a:shade val="80000"/>
            <a:hueOff val="-246171"/>
            <a:satOff val="-29044"/>
            <a:lumOff val="318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a:t>Traitement</a:t>
          </a:r>
        </a:p>
      </dsp:txBody>
      <dsp:txXfrm>
        <a:off x="1546773" y="2669105"/>
        <a:ext cx="2240316" cy="5544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3" y="0"/>
            <a:ext cx="2945659" cy="495348"/>
          </a:xfrm>
          <a:prstGeom prst="rect">
            <a:avLst/>
          </a:prstGeom>
        </p:spPr>
        <p:txBody>
          <a:bodyPr vert="horz" lIns="91440" tIns="45720" rIns="91440" bIns="45720" rtlCol="0"/>
          <a:lstStyle>
            <a:lvl1pPr algn="r">
              <a:defRPr sz="1200"/>
            </a:lvl1pPr>
          </a:lstStyle>
          <a:p>
            <a:fld id="{C6EA0679-3BBB-4C00-898B-86A46D42CFD6}" type="datetimeFigureOut">
              <a:rPr lang="fr-FR" smtClean="0"/>
              <a:t>18/07/2024</a:t>
            </a:fld>
            <a:endParaRPr lang="fr-FR"/>
          </a:p>
        </p:txBody>
      </p:sp>
      <p:sp>
        <p:nvSpPr>
          <p:cNvPr id="4" name="Espace réservé du pied de page 3"/>
          <p:cNvSpPr>
            <a:spLocks noGrp="1"/>
          </p:cNvSpPr>
          <p:nvPr>
            <p:ph type="ftr" sz="quarter" idx="2"/>
          </p:nvPr>
        </p:nvSpPr>
        <p:spPr>
          <a:xfrm>
            <a:off x="0" y="9377317"/>
            <a:ext cx="2945659" cy="49534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3" y="9377317"/>
            <a:ext cx="2945659" cy="495347"/>
          </a:xfrm>
          <a:prstGeom prst="rect">
            <a:avLst/>
          </a:prstGeom>
        </p:spPr>
        <p:txBody>
          <a:bodyPr vert="horz" lIns="91440" tIns="45720" rIns="91440" bIns="45720" rtlCol="0" anchor="b"/>
          <a:lstStyle>
            <a:lvl1pPr algn="r">
              <a:defRPr sz="1200"/>
            </a:lvl1pPr>
          </a:lstStyle>
          <a:p>
            <a:fld id="{C3B5A243-E246-47B4-AED9-9D77F26E2BF6}" type="slidenum">
              <a:rPr lang="fr-FR" smtClean="0"/>
              <a:t>‹N°›</a:t>
            </a:fld>
            <a:endParaRPr lang="fr-FR"/>
          </a:p>
        </p:txBody>
      </p:sp>
    </p:spTree>
    <p:extLst>
      <p:ext uri="{BB962C8B-B14F-4D97-AF65-F5344CB8AC3E}">
        <p14:creationId xmlns:p14="http://schemas.microsoft.com/office/powerpoint/2010/main" val="2282535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930C99A6-F648-4995-B4F7-0E40C640D3D0}" type="datetimeFigureOut">
              <a:rPr lang="fr-FR" smtClean="0"/>
              <a:t>18/07/2024</a:t>
            </a:fld>
            <a:endParaRPr lang="fr-FR"/>
          </a:p>
        </p:txBody>
      </p:sp>
      <p:sp>
        <p:nvSpPr>
          <p:cNvPr id="4" name="Espace réservé de l'image des diapositives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9B7CD2C3-B845-4219-8353-045D31A39DC9}" type="slidenum">
              <a:rPr lang="fr-FR" smtClean="0"/>
              <a:t>‹N°›</a:t>
            </a:fld>
            <a:endParaRPr lang="fr-FR"/>
          </a:p>
        </p:txBody>
      </p:sp>
    </p:spTree>
    <p:extLst>
      <p:ext uri="{BB962C8B-B14F-4D97-AF65-F5344CB8AC3E}">
        <p14:creationId xmlns:p14="http://schemas.microsoft.com/office/powerpoint/2010/main" val="253756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B7CD2C3-B845-4219-8353-045D31A39DC9}" type="slidenum">
              <a:rPr lang="fr-FR" smtClean="0"/>
              <a:t>16</a:t>
            </a:fld>
            <a:endParaRPr lang="fr-FR"/>
          </a:p>
        </p:txBody>
      </p:sp>
    </p:spTree>
    <p:extLst>
      <p:ext uri="{BB962C8B-B14F-4D97-AF65-F5344CB8AC3E}">
        <p14:creationId xmlns:p14="http://schemas.microsoft.com/office/powerpoint/2010/main" val="25464384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twitter.com/Goodwill_M" TargetMode="External"/><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hyperlink" Target="https://www.linkedin.com/company/2002009" TargetMode="Externa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twitter.com/Goodwill_M" TargetMode="External"/><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hyperlink" Target="https://www.linkedin.com/company/2002009" TargetMode="Externa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hyperlink" Target="https://www.linkedin.com/company/goodwill-management/" TargetMode="External"/><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hyperlink" Target="https://twitter.com/Goodwill_M" TargetMode="Externa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hyperlink" Target="https://twitter.com/Goodwill_M" TargetMode="External"/><Relationship Id="rId2" Type="http://schemas.openxmlformats.org/officeDocument/2006/relationships/hyperlink" Target="https://www.linkedin.com/company/goodwill-management/" TargetMode="External"/><Relationship Id="rId1" Type="http://schemas.openxmlformats.org/officeDocument/2006/relationships/slideMaster" Target="../slideMasters/slideMaster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twitter.com/Goodwill_M" TargetMode="External"/><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38.jpeg"/><Relationship Id="rId5" Type="http://schemas.openxmlformats.org/officeDocument/2006/relationships/hyperlink" Target="https://www.linkedin.com/company/2002009" TargetMode="External"/><Relationship Id="rId4" Type="http://schemas.openxmlformats.org/officeDocument/2006/relationships/image" Target="../media/image37.jpe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32.png"/><Relationship Id="rId7" Type="http://schemas.openxmlformats.org/officeDocument/2006/relationships/hyperlink" Target="https://www.linkedin.com/company/2002009" TargetMode="External"/><Relationship Id="rId2" Type="http://schemas.openxmlformats.org/officeDocument/2006/relationships/image" Target="../media/image33.jpeg"/><Relationship Id="rId1" Type="http://schemas.openxmlformats.org/officeDocument/2006/relationships/slideMaster" Target="../slideMasters/slideMaster4.xml"/><Relationship Id="rId6" Type="http://schemas.openxmlformats.org/officeDocument/2006/relationships/image" Target="../media/image4.jpeg"/><Relationship Id="rId5" Type="http://schemas.openxmlformats.org/officeDocument/2006/relationships/hyperlink" Target="https://twitter.com/Goodwill_M" TargetMode="External"/><Relationship Id="rId4" Type="http://schemas.openxmlformats.org/officeDocument/2006/relationships/image" Target="../media/image39.png"/><Relationship Id="rId9" Type="http://schemas.openxmlformats.org/officeDocument/2006/relationships/image" Target="../media/image4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accueil - sans image">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168" y="182489"/>
            <a:ext cx="1618628" cy="1443635"/>
          </a:xfrm>
          <a:prstGeom prst="rect">
            <a:avLst/>
          </a:prstGeom>
        </p:spPr>
      </p:pic>
      <p:sp>
        <p:nvSpPr>
          <p:cNvPr id="7" name="Espace réservé du numéro de diapositive 5"/>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
        <p:nvSpPr>
          <p:cNvPr id="5" name="Titre 4"/>
          <p:cNvSpPr>
            <a:spLocks noGrp="1"/>
          </p:cNvSpPr>
          <p:nvPr>
            <p:ph type="title"/>
          </p:nvPr>
        </p:nvSpPr>
        <p:spPr>
          <a:xfrm>
            <a:off x="3280528" y="2801868"/>
            <a:ext cx="8911472" cy="2430008"/>
          </a:xfrm>
          <a:prstGeom prst="rect">
            <a:avLst/>
          </a:prstGeom>
          <a:solidFill>
            <a:srgbClr val="D9D9D9">
              <a:alpha val="60000"/>
            </a:srgbClr>
          </a:solidFill>
        </p:spPr>
        <p:txBody>
          <a:bodyPr anchor="ctr"/>
          <a:lstStyle>
            <a:lvl1pPr algn="r">
              <a:defRPr sz="4000" cap="all" baseline="0">
                <a:solidFill>
                  <a:schemeClr val="bg1">
                    <a:lumMod val="50000"/>
                  </a:schemeClr>
                </a:solidFill>
                <a:latin typeface="+mj-lt"/>
              </a:defRPr>
            </a:lvl1pPr>
          </a:lstStyle>
          <a:p>
            <a:r>
              <a:rPr lang="fr-FR"/>
              <a:t>Modifiez le style du titre</a:t>
            </a:r>
          </a:p>
        </p:txBody>
      </p:sp>
      <p:sp>
        <p:nvSpPr>
          <p:cNvPr id="8" name="ZoneTexte 7"/>
          <p:cNvSpPr txBox="1"/>
          <p:nvPr userDrawn="1"/>
        </p:nvSpPr>
        <p:spPr>
          <a:xfrm>
            <a:off x="1922961" y="182490"/>
            <a:ext cx="2400692" cy="877163"/>
          </a:xfrm>
          <a:prstGeom prst="rect">
            <a:avLst/>
          </a:prstGeom>
          <a:noFill/>
        </p:spPr>
        <p:txBody>
          <a:bodyPr wrap="square" rtlCol="0" anchor="t">
            <a:spAutoFit/>
          </a:bodyPr>
          <a:lstStyle/>
          <a:p>
            <a:r>
              <a:rPr lang="fr-FR" sz="1700" b="0">
                <a:solidFill>
                  <a:srgbClr val="005826"/>
                </a:solidFill>
                <a:latin typeface="+mn-lt"/>
              </a:rPr>
              <a:t>Cabinet</a:t>
            </a:r>
            <a:r>
              <a:rPr lang="fr-FR" sz="1700" b="0" baseline="0">
                <a:solidFill>
                  <a:srgbClr val="005826"/>
                </a:solidFill>
                <a:latin typeface="+mn-lt"/>
              </a:rPr>
              <a:t> de conseil en performance économique responsable</a:t>
            </a:r>
            <a:endParaRPr lang="fr-FR" sz="1700" b="0">
              <a:solidFill>
                <a:srgbClr val="005826"/>
              </a:solidFill>
              <a:latin typeface="+mn-lt"/>
            </a:endParaRPr>
          </a:p>
        </p:txBody>
      </p:sp>
    </p:spTree>
    <p:extLst>
      <p:ext uri="{BB962C8B-B14F-4D97-AF65-F5344CB8AC3E}">
        <p14:creationId xmlns:p14="http://schemas.microsoft.com/office/powerpoint/2010/main" val="2044369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de transition filigrane">
    <p:spTree>
      <p:nvGrpSpPr>
        <p:cNvPr id="1" name=""/>
        <p:cNvGrpSpPr/>
        <p:nvPr/>
      </p:nvGrpSpPr>
      <p:grpSpPr>
        <a:xfrm>
          <a:off x="0" y="0"/>
          <a:ext cx="0" cy="0"/>
          <a:chOff x="0" y="0"/>
          <a:chExt cx="0" cy="0"/>
        </a:xfrm>
      </p:grpSpPr>
      <p:pic>
        <p:nvPicPr>
          <p:cNvPr id="5" name="Image 4"/>
          <p:cNvPicPr>
            <a:picLocks noChangeAspect="1"/>
          </p:cNvPicPr>
          <p:nvPr userDrawn="1"/>
        </p:nvPicPr>
        <p:blipFill rotWithShape="1">
          <a:blip r:embed="rId2">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sp>
        <p:nvSpPr>
          <p:cNvPr id="4" name="Titre 4"/>
          <p:cNvSpPr>
            <a:spLocks noGrp="1"/>
          </p:cNvSpPr>
          <p:nvPr>
            <p:ph type="title"/>
          </p:nvPr>
        </p:nvSpPr>
        <p:spPr>
          <a:xfrm>
            <a:off x="3280528" y="2801868"/>
            <a:ext cx="8911472" cy="2430008"/>
          </a:xfrm>
          <a:prstGeom prst="rect">
            <a:avLst/>
          </a:prstGeom>
          <a:solidFill>
            <a:srgbClr val="D9D9D9">
              <a:alpha val="60000"/>
            </a:srgbClr>
          </a:solidFill>
        </p:spPr>
        <p:txBody>
          <a:bodyPr anchor="ctr"/>
          <a:lstStyle>
            <a:lvl1pPr algn="r">
              <a:defRPr sz="4000" cap="all" baseline="0">
                <a:solidFill>
                  <a:schemeClr val="bg1">
                    <a:lumMod val="50000"/>
                  </a:schemeClr>
                </a:solidFill>
                <a:latin typeface="+mj-lt"/>
              </a:defRPr>
            </a:lvl1pPr>
          </a:lstStyle>
          <a:p>
            <a:r>
              <a:rPr lang="fr-FR"/>
              <a:t>Modifiez le style du titre</a:t>
            </a:r>
          </a:p>
        </p:txBody>
      </p:sp>
      <p:sp>
        <p:nvSpPr>
          <p:cNvPr id="7" name="Espace réservé du numéro de diapositive 5">
            <a:extLst>
              <a:ext uri="{FF2B5EF4-FFF2-40B4-BE49-F238E27FC236}">
                <a16:creationId xmlns:a16="http://schemas.microsoft.com/office/drawing/2014/main" id="{10529DB2-B40A-4EF9-ADE9-EE2BC17BF9C0}"/>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1787456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finale">
    <p:spTree>
      <p:nvGrpSpPr>
        <p:cNvPr id="1" name=""/>
        <p:cNvGrpSpPr/>
        <p:nvPr/>
      </p:nvGrpSpPr>
      <p:grpSpPr>
        <a:xfrm>
          <a:off x="0" y="0"/>
          <a:ext cx="0" cy="0"/>
          <a:chOff x="0" y="0"/>
          <a:chExt cx="0" cy="0"/>
        </a:xfrm>
      </p:grpSpPr>
      <p:sp>
        <p:nvSpPr>
          <p:cNvPr id="3" name="Espace réservé du numéro de diapositive 5"/>
          <p:cNvSpPr txBox="1">
            <a:spLocks/>
          </p:cNvSpPr>
          <p:nvPr userDrawn="1"/>
        </p:nvSpPr>
        <p:spPr>
          <a:xfrm>
            <a:off x="1" y="6559205"/>
            <a:ext cx="3063031"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a:solidFill>
                  <a:schemeClr val="accent1"/>
                </a:solidFill>
                <a:latin typeface="+mn-lt"/>
              </a:rPr>
              <a:t>goodwill-management.com</a:t>
            </a:r>
          </a:p>
        </p:txBody>
      </p:sp>
      <p:pic>
        <p:nvPicPr>
          <p:cNvPr id="5" name="Image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2833" y="6134100"/>
            <a:ext cx="516467" cy="387350"/>
          </a:xfrm>
          <a:prstGeom prst="rect">
            <a:avLst/>
          </a:prstGeom>
        </p:spPr>
      </p:pic>
      <p:pic>
        <p:nvPicPr>
          <p:cNvPr id="8" name="Image 7"/>
          <p:cNvPicPr>
            <a:picLocks noChangeAspect="1"/>
          </p:cNvPicPr>
          <p:nvPr userDrawn="1"/>
        </p:nvPicPr>
        <p:blipFill rotWithShape="1">
          <a:blip r:embed="rId4">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pic>
        <p:nvPicPr>
          <p:cNvPr id="6" name="Image 5">
            <a:hlinkClick r:id="rId5"/>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0533" y="6134100"/>
            <a:ext cx="516467" cy="387350"/>
          </a:xfrm>
          <a:prstGeom prst="rect">
            <a:avLst/>
          </a:prstGeom>
        </p:spPr>
      </p:pic>
      <p:cxnSp>
        <p:nvCxnSpPr>
          <p:cNvPr id="7" name="Connecteur droit 6"/>
          <p:cNvCxnSpPr/>
          <p:nvPr userDrawn="1"/>
        </p:nvCxnSpPr>
        <p:spPr>
          <a:xfrm>
            <a:off x="101600" y="6134100"/>
            <a:ext cx="0" cy="63998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789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lide transition image + filigrane blanc à ajouter">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1946759" cy="6858000"/>
          </a:xfrm>
          <a:prstGeom prst="rect">
            <a:avLst/>
          </a:prstGeom>
        </p:spPr>
      </p:pic>
      <p:sp>
        <p:nvSpPr>
          <p:cNvPr id="5" name="Sous-titre 1"/>
          <p:cNvSpPr txBox="1">
            <a:spLocks/>
          </p:cNvSpPr>
          <p:nvPr userDrawn="1"/>
        </p:nvSpPr>
        <p:spPr>
          <a:xfrm>
            <a:off x="4457701" y="2849002"/>
            <a:ext cx="7734300" cy="2024750"/>
          </a:xfrm>
          <a:prstGeom prst="rect">
            <a:avLst/>
          </a:prstGeom>
          <a:solidFill>
            <a:srgbClr val="FFFFFF">
              <a:alpha val="80000"/>
            </a:srgbClr>
          </a:solidFill>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4000" kern="1200">
                <a:solidFill>
                  <a:schemeClr val="tx1">
                    <a:lumMod val="65000"/>
                    <a:lumOff val="35000"/>
                  </a:schemeClr>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3600">
                <a:solidFill>
                  <a:sysClr val="windowText" lastClr="000000">
                    <a:lumMod val="65000"/>
                    <a:lumOff val="35000"/>
                  </a:sysClr>
                </a:solidFill>
                <a:latin typeface="+mj-lt"/>
              </a:rPr>
              <a:t>QUELQUES RAPPELS</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3600">
                <a:solidFill>
                  <a:sysClr val="windowText" lastClr="000000">
                    <a:lumMod val="65000"/>
                    <a:lumOff val="35000"/>
                  </a:sysClr>
                </a:solidFill>
                <a:latin typeface="+mj-lt"/>
              </a:rPr>
              <a:t> DE PRÉSENTATION</a:t>
            </a:r>
            <a:endParaRPr kumimoji="0" lang="fr-FR" sz="3600" b="0" i="0" u="none" strike="noStrike" kern="1200" cap="none" spc="0" normalizeH="0" baseline="0" noProof="0">
              <a:ln>
                <a:noFill/>
              </a:ln>
              <a:solidFill>
                <a:sysClr val="windowText" lastClr="000000">
                  <a:lumMod val="65000"/>
                  <a:lumOff val="35000"/>
                </a:sysClr>
              </a:solidFill>
              <a:effectLst/>
              <a:uLnTx/>
              <a:uFillTx/>
              <a:latin typeface="+mj-lt"/>
              <a:ea typeface="+mn-ea"/>
              <a:cs typeface="+mn-cs"/>
            </a:endParaRPr>
          </a:p>
        </p:txBody>
      </p:sp>
      <p:sp>
        <p:nvSpPr>
          <p:cNvPr id="6" name="ZoneTexte 5"/>
          <p:cNvSpPr txBox="1"/>
          <p:nvPr userDrawn="1"/>
        </p:nvSpPr>
        <p:spPr>
          <a:xfrm>
            <a:off x="4052774" y="2429902"/>
            <a:ext cx="1478290" cy="3154710"/>
          </a:xfrm>
          <a:prstGeom prst="rect">
            <a:avLst/>
          </a:prstGeom>
          <a:noFill/>
        </p:spPr>
        <p:txBody>
          <a:bodyPr wrap="none" rtlCol="0">
            <a:spAutoFit/>
          </a:bodyPr>
          <a:lstStyle/>
          <a:p>
            <a:r>
              <a:rPr lang="fr-FR" sz="19900">
                <a:solidFill>
                  <a:schemeClr val="tx1">
                    <a:lumMod val="75000"/>
                    <a:lumOff val="25000"/>
                  </a:schemeClr>
                </a:solidFill>
                <a:latin typeface="+mj-lt"/>
              </a:rPr>
              <a:t>1</a:t>
            </a:r>
          </a:p>
        </p:txBody>
      </p:sp>
      <p:sp>
        <p:nvSpPr>
          <p:cNvPr id="7"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472949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EA483FC-45AB-4188-AF67-9510033AD54F}"/>
              </a:ext>
            </a:extLst>
          </p:cNvPr>
          <p:cNvSpPr>
            <a:spLocks noGrp="1"/>
          </p:cNvSpPr>
          <p:nvPr>
            <p:ph type="dt" sz="half" idx="10"/>
          </p:nvPr>
        </p:nvSpPr>
        <p:spPr/>
        <p:txBody>
          <a:bodyPr/>
          <a:lstStyle/>
          <a:p>
            <a:fld id="{BFFBF359-5920-4CEE-B651-DD70D8E4F96D}" type="datetime1">
              <a:rPr lang="fr-FR" smtClean="0"/>
              <a:t>18/07/2024</a:t>
            </a:fld>
            <a:endParaRPr lang="fr-FR"/>
          </a:p>
        </p:txBody>
      </p:sp>
      <p:sp>
        <p:nvSpPr>
          <p:cNvPr id="3" name="Espace réservé du pied de page 2">
            <a:extLst>
              <a:ext uri="{FF2B5EF4-FFF2-40B4-BE49-F238E27FC236}">
                <a16:creationId xmlns:a16="http://schemas.microsoft.com/office/drawing/2014/main" id="{F53CDFBF-BEA7-4EFF-B841-AD9362DB985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A43344C-0D02-4252-A44B-D8C04841ACFC}"/>
              </a:ext>
            </a:extLst>
          </p:cNvPr>
          <p:cNvSpPr>
            <a:spLocks noGrp="1"/>
          </p:cNvSpPr>
          <p:nvPr>
            <p:ph type="sldNum" sz="quarter" idx="12"/>
          </p:nvPr>
        </p:nvSpPr>
        <p:spPr>
          <a:xfrm>
            <a:off x="8635314" y="612260"/>
            <a:ext cx="2743200" cy="365125"/>
          </a:xfrm>
        </p:spPr>
        <p:txBody>
          <a:bodyPr/>
          <a:lstStyle/>
          <a:p>
            <a:fld id="{3619A6B8-B562-4EF1-B501-8785835E34D8}" type="slidenum">
              <a:rPr lang="fr-FR" smtClean="0"/>
              <a:t>‹N°›</a:t>
            </a:fld>
            <a:endParaRPr lang="fr-FR"/>
          </a:p>
        </p:txBody>
      </p:sp>
    </p:spTree>
    <p:extLst>
      <p:ext uri="{BB962C8B-B14F-4D97-AF65-F5344CB8AC3E}">
        <p14:creationId xmlns:p14="http://schemas.microsoft.com/office/powerpoint/2010/main" val="2871104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tenu style 1 -sans filigran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1FB9CEB5-BCCC-4DEA-827D-95796FCB0A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2406" b="1"/>
          <a:stretch/>
        </p:blipFill>
        <p:spPr>
          <a:xfrm>
            <a:off x="0" y="817953"/>
            <a:ext cx="10178041" cy="6042916"/>
          </a:xfrm>
          <a:prstGeom prst="rect">
            <a:avLst/>
          </a:prstGeom>
        </p:spPr>
      </p:pic>
      <p:sp>
        <p:nvSpPr>
          <p:cNvPr id="10" name="Rectangle 9"/>
          <p:cNvSpPr/>
          <p:nvPr/>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11" name="Image 10">
            <a:extLst>
              <a:ext uri="{FF2B5EF4-FFF2-40B4-BE49-F238E27FC236}">
                <a16:creationId xmlns:a16="http://schemas.microsoft.com/office/drawing/2014/main" id="{CB5B5F6B-476E-4BF5-92E7-CA230C15B9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
        <p:nvSpPr>
          <p:cNvPr id="12" name="Espace réservé du numéro de diapositive 5">
            <a:extLst>
              <a:ext uri="{FF2B5EF4-FFF2-40B4-BE49-F238E27FC236}">
                <a16:creationId xmlns:a16="http://schemas.microsoft.com/office/drawing/2014/main" id="{C69E4047-07E0-4D94-A9B6-8BB926987534}"/>
              </a:ext>
            </a:extLst>
          </p:cNvPr>
          <p:cNvSpPr txBox="1">
            <a:spLocks/>
          </p:cNvSpPr>
          <p:nvPr/>
        </p:nvSpPr>
        <p:spPr>
          <a:xfrm>
            <a:off x="-301065" y="6546909"/>
            <a:ext cx="2928276"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426376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Slide 1/2 image sans  ">
    <p:spTree>
      <p:nvGrpSpPr>
        <p:cNvPr id="1" name=""/>
        <p:cNvGrpSpPr/>
        <p:nvPr/>
      </p:nvGrpSpPr>
      <p:grpSpPr>
        <a:xfrm>
          <a:off x="0" y="0"/>
          <a:ext cx="0" cy="0"/>
          <a:chOff x="0" y="0"/>
          <a:chExt cx="0" cy="0"/>
        </a:xfrm>
      </p:grpSpPr>
      <p:sp>
        <p:nvSpPr>
          <p:cNvPr id="8" name="Espace réservé pour une image  8">
            <a:extLst>
              <a:ext uri="{FF2B5EF4-FFF2-40B4-BE49-F238E27FC236}">
                <a16:creationId xmlns:a16="http://schemas.microsoft.com/office/drawing/2014/main" id="{0C68821E-C765-FB47-892E-E71F81CEF79D}"/>
              </a:ext>
            </a:extLst>
          </p:cNvPr>
          <p:cNvSpPr>
            <a:spLocks noGrp="1"/>
          </p:cNvSpPr>
          <p:nvPr>
            <p:ph type="pic" sz="quarter" idx="11"/>
          </p:nvPr>
        </p:nvSpPr>
        <p:spPr>
          <a:xfrm>
            <a:off x="6095999" y="102239"/>
            <a:ext cx="5980310" cy="6653524"/>
          </a:xfrm>
          <a:prstGeom prst="rect">
            <a:avLst/>
          </a:prstGeom>
        </p:spPr>
        <p:txBody>
          <a:bodyPr/>
          <a:lstStyle/>
          <a:p>
            <a:r>
              <a:rPr lang="fr-FR"/>
              <a:t>Cliquez sur l'icône pour ajouter une image</a:t>
            </a:r>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56530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userDrawn="1"/>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Text Placeholder 6">
            <a:extLst>
              <a:ext uri="{FF2B5EF4-FFF2-40B4-BE49-F238E27FC236}">
                <a16:creationId xmlns:a16="http://schemas.microsoft.com/office/drawing/2014/main" id="{FCE47927-978B-0C44-B52F-D6EE5AF4C5AF}"/>
              </a:ext>
            </a:extLst>
          </p:cNvPr>
          <p:cNvSpPr>
            <a:spLocks noGrp="1"/>
          </p:cNvSpPr>
          <p:nvPr>
            <p:ph idx="1" hasCustomPrompt="1"/>
          </p:nvPr>
        </p:nvSpPr>
        <p:spPr>
          <a:xfrm>
            <a:off x="371475" y="1219200"/>
            <a:ext cx="5572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6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14" name="Graphique 13">
            <a:extLst>
              <a:ext uri="{FF2B5EF4-FFF2-40B4-BE49-F238E27FC236}">
                <a16:creationId xmlns:a16="http://schemas.microsoft.com/office/drawing/2014/main" id="{EB0CEC48-3825-8841-B442-27378F4D65C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7842" t="32495" r="22883" b="36237"/>
          <a:stretch/>
        </p:blipFill>
        <p:spPr>
          <a:xfrm>
            <a:off x="11210690" y="152400"/>
            <a:ext cx="825603" cy="741208"/>
          </a:xfrm>
          <a:prstGeom prst="rect">
            <a:avLst/>
          </a:prstGeom>
        </p:spPr>
      </p:pic>
      <p:sp>
        <p:nvSpPr>
          <p:cNvPr id="17" name="Espace réservé du numéro de diapositive 5">
            <a:extLst>
              <a:ext uri="{FF2B5EF4-FFF2-40B4-BE49-F238E27FC236}">
                <a16:creationId xmlns:a16="http://schemas.microsoft.com/office/drawing/2014/main" id="{32762CC8-CC09-294A-8368-B9B03C3E6107}"/>
              </a:ext>
            </a:extLst>
          </p:cNvPr>
          <p:cNvSpPr txBox="1">
            <a:spLocks/>
          </p:cNvSpPr>
          <p:nvPr userDrawn="1"/>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sp>
        <p:nvSpPr>
          <p:cNvPr id="2" name="Espace réservé du numéro de diapositive 5">
            <a:extLst>
              <a:ext uri="{FF2B5EF4-FFF2-40B4-BE49-F238E27FC236}">
                <a16:creationId xmlns:a16="http://schemas.microsoft.com/office/drawing/2014/main" id="{199EE84C-FBBB-7925-85D0-593981B15BC0}"/>
              </a:ext>
            </a:extLst>
          </p:cNvPr>
          <p:cNvSpPr txBox="1">
            <a:spLocks/>
          </p:cNvSpPr>
          <p:nvPr userDrawn="1"/>
        </p:nvSpPr>
        <p:spPr>
          <a:xfrm>
            <a:off x="11746231" y="66294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4172401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lide d'accueil - sans image">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sp>
        <p:nvSpPr>
          <p:cNvPr id="7"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5" name="Titre 4"/>
          <p:cNvSpPr>
            <a:spLocks noGrp="1"/>
          </p:cNvSpPr>
          <p:nvPr>
            <p:ph type="title"/>
          </p:nvPr>
        </p:nvSpPr>
        <p:spPr>
          <a:xfrm>
            <a:off x="3280528" y="2801868"/>
            <a:ext cx="8911472" cy="2430008"/>
          </a:xfrm>
          <a:prstGeom prst="rect">
            <a:avLst/>
          </a:prstGeom>
          <a:solidFill>
            <a:srgbClr val="D9D9D9">
              <a:alpha val="60000"/>
            </a:srgbClr>
          </a:solidFill>
        </p:spPr>
        <p:txBody>
          <a:bodyPr anchor="ctr"/>
          <a:lstStyle>
            <a:lvl1pPr algn="r">
              <a:defRPr sz="4000" cap="all" baseline="0">
                <a:solidFill>
                  <a:schemeClr val="bg1">
                    <a:lumMod val="50000"/>
                  </a:schemeClr>
                </a:solidFill>
                <a:latin typeface="+mj-lt"/>
              </a:defRPr>
            </a:lvl1pPr>
          </a:lstStyle>
          <a:p>
            <a:r>
              <a:rPr lang="fr-FR"/>
              <a:t>Modifiez le style du titre</a:t>
            </a:r>
          </a:p>
        </p:txBody>
      </p:sp>
      <p:sp>
        <p:nvSpPr>
          <p:cNvPr id="8" name="ZoneTexte 7"/>
          <p:cNvSpPr txBox="1"/>
          <p:nvPr userDrawn="1"/>
        </p:nvSpPr>
        <p:spPr>
          <a:xfrm>
            <a:off x="1751383" y="199073"/>
            <a:ext cx="2400692" cy="877163"/>
          </a:xfrm>
          <a:prstGeom prst="rect">
            <a:avLst/>
          </a:prstGeom>
          <a:noFill/>
        </p:spPr>
        <p:txBody>
          <a:bodyPr wrap="square" rtlCol="0" anchor="t">
            <a:spAutoFit/>
          </a:bodyPr>
          <a:lstStyle/>
          <a:p>
            <a:r>
              <a:rPr lang="fr-FR" sz="1700" b="0">
                <a:solidFill>
                  <a:srgbClr val="005826"/>
                </a:solidFill>
                <a:latin typeface="+mn-lt"/>
              </a:rPr>
              <a:t>Cabinet</a:t>
            </a:r>
            <a:r>
              <a:rPr lang="fr-FR" sz="1700" b="0" baseline="0">
                <a:solidFill>
                  <a:srgbClr val="005826"/>
                </a:solidFill>
                <a:latin typeface="+mn-lt"/>
              </a:rPr>
              <a:t> de conseil en performance économique responsable</a:t>
            </a:r>
            <a:endParaRPr lang="fr-FR" sz="1700" b="0">
              <a:solidFill>
                <a:srgbClr val="005826"/>
              </a:solidFill>
              <a:latin typeface="+mn-lt"/>
            </a:endParaRPr>
          </a:p>
        </p:txBody>
      </p:sp>
      <p:pic>
        <p:nvPicPr>
          <p:cNvPr id="11" name="Image 10">
            <a:extLst>
              <a:ext uri="{FF2B5EF4-FFF2-40B4-BE49-F238E27FC236}">
                <a16:creationId xmlns:a16="http://schemas.microsoft.com/office/drawing/2014/main" id="{BF46C1E1-D20F-4CD9-A508-78F9A0AFD5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5784" y="114745"/>
            <a:ext cx="1499816" cy="1364292"/>
          </a:xfrm>
          <a:prstGeom prst="rect">
            <a:avLst/>
          </a:prstGeom>
        </p:spPr>
      </p:pic>
    </p:spTree>
    <p:extLst>
      <p:ext uri="{BB962C8B-B14F-4D97-AF65-F5344CB8AC3E}">
        <p14:creationId xmlns:p14="http://schemas.microsoft.com/office/powerpoint/2010/main" val="466243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BE6C21-F92A-4179-8D49-D59A86CF8483}"/>
              </a:ext>
            </a:extLst>
          </p:cNvPr>
          <p:cNvSpPr>
            <a:spLocks noGrp="1"/>
          </p:cNvSpPr>
          <p:nvPr>
            <p:ph type="title"/>
          </p:nvPr>
        </p:nvSpPr>
        <p:spPr>
          <a:xfrm>
            <a:off x="838200" y="365126"/>
            <a:ext cx="10515600" cy="1325563"/>
          </a:xfrm>
          <a:prstGeom prst="rect">
            <a:avLst/>
          </a:prstGeom>
        </p:spPr>
        <p:txBody>
          <a:bodyPr/>
          <a:lstStyle/>
          <a:p>
            <a:r>
              <a:rPr lang="fr-FR"/>
              <a:t>Modifiez le style du titre</a:t>
            </a:r>
          </a:p>
        </p:txBody>
      </p:sp>
    </p:spTree>
    <p:extLst>
      <p:ext uri="{BB962C8B-B14F-4D97-AF65-F5344CB8AC3E}">
        <p14:creationId xmlns:p14="http://schemas.microsoft.com/office/powerpoint/2010/main" val="1468342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contenu libre">
    <p:spTree>
      <p:nvGrpSpPr>
        <p:cNvPr id="1" name=""/>
        <p:cNvGrpSpPr/>
        <p:nvPr/>
      </p:nvGrpSpPr>
      <p:grpSpPr>
        <a:xfrm>
          <a:off x="0" y="0"/>
          <a:ext cx="0" cy="0"/>
          <a:chOff x="0" y="0"/>
          <a:chExt cx="0" cy="0"/>
        </a:xfrm>
      </p:grpSpPr>
      <p:sp>
        <p:nvSpPr>
          <p:cNvPr id="8" name="Rectangle 7"/>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14"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6" name="Image 5">
            <a:extLst>
              <a:ext uri="{FF2B5EF4-FFF2-40B4-BE49-F238E27FC236}">
                <a16:creationId xmlns:a16="http://schemas.microsoft.com/office/drawing/2014/main" id="{C27C0A41-D778-429D-B108-F5ED819E34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74631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de contenu style 1">
    <p:spTree>
      <p:nvGrpSpPr>
        <p:cNvPr id="1" name=""/>
        <p:cNvGrpSpPr/>
        <p:nvPr/>
      </p:nvGrpSpPr>
      <p:grpSpPr>
        <a:xfrm>
          <a:off x="0" y="0"/>
          <a:ext cx="0" cy="0"/>
          <a:chOff x="0" y="0"/>
          <a:chExt cx="0" cy="0"/>
        </a:xfrm>
      </p:grpSpPr>
      <p:sp>
        <p:nvSpPr>
          <p:cNvPr id="10" name="Rectangle 9"/>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13"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12"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pic>
        <p:nvPicPr>
          <p:cNvPr id="7" name="Image 6">
            <a:extLst>
              <a:ext uri="{FF2B5EF4-FFF2-40B4-BE49-F238E27FC236}">
                <a16:creationId xmlns:a16="http://schemas.microsoft.com/office/drawing/2014/main" id="{F141F329-2EFD-4489-A979-8FD6ACA23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117730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contenu lib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a:extLst>
              <a:ext uri="{28A0092B-C50C-407E-A947-70E740481C1C}">
                <a14:useLocalDpi xmlns:a14="http://schemas.microsoft.com/office/drawing/2010/main" val="0"/>
              </a:ext>
            </a:extLst>
          </a:blip>
          <a:srcRect t="11904"/>
          <a:stretch/>
        </p:blipFill>
        <p:spPr>
          <a:xfrm>
            <a:off x="1" y="818147"/>
            <a:ext cx="11946759" cy="6039852"/>
          </a:xfrm>
          <a:prstGeom prst="rect">
            <a:avLst/>
          </a:prstGeom>
        </p:spPr>
      </p:pic>
      <p:sp>
        <p:nvSpPr>
          <p:cNvPr id="8" name="Rectangle 7"/>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12" y="114745"/>
            <a:ext cx="862560" cy="588464"/>
          </a:xfrm>
          <a:prstGeom prst="rect">
            <a:avLst/>
          </a:prstGeom>
        </p:spPr>
      </p:pic>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7" name="Espace réservé du numéro de diapositive 5">
            <a:extLst>
              <a:ext uri="{FF2B5EF4-FFF2-40B4-BE49-F238E27FC236}">
                <a16:creationId xmlns:a16="http://schemas.microsoft.com/office/drawing/2014/main" id="{CC3D9FDC-0582-4BBE-9CAB-43096003ADA7}"/>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5750380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2 colonnes ">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7072" y="1150071"/>
            <a:ext cx="5642728" cy="5253661"/>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9" name="Rectangle 8"/>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4" name="Content Placeholder 3"/>
          <p:cNvSpPr>
            <a:spLocks noGrp="1"/>
          </p:cNvSpPr>
          <p:nvPr>
            <p:ph sz="half" idx="2"/>
          </p:nvPr>
        </p:nvSpPr>
        <p:spPr>
          <a:xfrm>
            <a:off x="6172199" y="1150070"/>
            <a:ext cx="5574116"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800100" indent="-342900" algn="just">
              <a:buFont typeface="Wingdings" panose="05000000000000000000" pitchFamily="2" charset="2"/>
              <a:buChar char="§"/>
              <a:defRPr sz="2000">
                <a:solidFill>
                  <a:schemeClr val="tx1">
                    <a:lumMod val="75000"/>
                    <a:lumOff val="25000"/>
                  </a:schemeClr>
                </a:solidFill>
                <a:latin typeface="+mn-lt"/>
              </a:defRPr>
            </a:lvl2pPr>
            <a:lvl3pPr marL="1257300" indent="-3429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10"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12"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8" name="Image 7">
            <a:extLst>
              <a:ext uri="{FF2B5EF4-FFF2-40B4-BE49-F238E27FC236}">
                <a16:creationId xmlns:a16="http://schemas.microsoft.com/office/drawing/2014/main" id="{0B9FC886-008D-4440-BB3A-A28D38465C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1849640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3 colonnes ">
    <p:spTree>
      <p:nvGrpSpPr>
        <p:cNvPr id="1" name=""/>
        <p:cNvGrpSpPr/>
        <p:nvPr/>
      </p:nvGrpSpPr>
      <p:grpSpPr>
        <a:xfrm>
          <a:off x="0" y="0"/>
          <a:ext cx="0" cy="0"/>
          <a:chOff x="0" y="0"/>
          <a:chExt cx="0" cy="0"/>
        </a:xfrm>
      </p:grpSpPr>
      <p:sp>
        <p:nvSpPr>
          <p:cNvPr id="3" name="Rectangle 2"/>
          <p:cNvSpPr/>
          <p:nvPr userDrawn="1"/>
        </p:nvSpPr>
        <p:spPr>
          <a:xfrm>
            <a:off x="-29381" y="1"/>
            <a:ext cx="12221380" cy="817955"/>
          </a:xfrm>
          <a:prstGeom prst="rect">
            <a:avLst/>
          </a:prstGeom>
          <a:solidFill>
            <a:srgbClr val="BFBFB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8" name="Espace réservé du texte 11"/>
          <p:cNvSpPr>
            <a:spLocks noGrp="1"/>
          </p:cNvSpPr>
          <p:nvPr>
            <p:ph type="body" sz="quarter" idx="12"/>
          </p:nvPr>
        </p:nvSpPr>
        <p:spPr>
          <a:xfrm>
            <a:off x="372373"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19" name="Espace réservé du texte 11"/>
          <p:cNvSpPr>
            <a:spLocks noGrp="1"/>
          </p:cNvSpPr>
          <p:nvPr>
            <p:ph type="body" sz="quarter" idx="13"/>
          </p:nvPr>
        </p:nvSpPr>
        <p:spPr>
          <a:xfrm>
            <a:off x="4218735"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20" name="Espace réservé du texte 11"/>
          <p:cNvSpPr>
            <a:spLocks noGrp="1"/>
          </p:cNvSpPr>
          <p:nvPr>
            <p:ph type="body" sz="quarter" idx="14"/>
          </p:nvPr>
        </p:nvSpPr>
        <p:spPr>
          <a:xfrm>
            <a:off x="8030277"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11"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12"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9" name="Image 8">
            <a:extLst>
              <a:ext uri="{FF2B5EF4-FFF2-40B4-BE49-F238E27FC236}">
                <a16:creationId xmlns:a16="http://schemas.microsoft.com/office/drawing/2014/main" id="{48C4F6CB-1BD8-478F-A02B-69C3E2B2F4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2350328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u style 1 -sans filigrane">
    <p:spTree>
      <p:nvGrpSpPr>
        <p:cNvPr id="1" name=""/>
        <p:cNvGrpSpPr/>
        <p:nvPr/>
      </p:nvGrpSpPr>
      <p:grpSpPr>
        <a:xfrm>
          <a:off x="0" y="0"/>
          <a:ext cx="0" cy="0"/>
          <a:chOff x="0" y="0"/>
          <a:chExt cx="0" cy="0"/>
        </a:xfrm>
      </p:grpSpPr>
      <p:sp>
        <p:nvSpPr>
          <p:cNvPr id="10" name="Rectangle 9"/>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8"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7" name="Image 6">
            <a:extLst>
              <a:ext uri="{FF2B5EF4-FFF2-40B4-BE49-F238E27FC236}">
                <a16:creationId xmlns:a16="http://schemas.microsoft.com/office/drawing/2014/main" id="{48F80415-E0B6-4B51-AAA7-0B72BC80EE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2143171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ans fili - 2 colonn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7072" y="1150071"/>
            <a:ext cx="5642728" cy="5253661"/>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4" name="Content Placeholder 3"/>
          <p:cNvSpPr>
            <a:spLocks noGrp="1"/>
          </p:cNvSpPr>
          <p:nvPr>
            <p:ph sz="half" idx="2"/>
          </p:nvPr>
        </p:nvSpPr>
        <p:spPr>
          <a:xfrm>
            <a:off x="6172199" y="1150070"/>
            <a:ext cx="5574116"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800100" indent="-342900" algn="just">
              <a:buFont typeface="Wingdings" panose="05000000000000000000" pitchFamily="2" charset="2"/>
              <a:buChar char="§"/>
              <a:defRPr sz="2000">
                <a:solidFill>
                  <a:schemeClr val="tx1">
                    <a:lumMod val="75000"/>
                    <a:lumOff val="25000"/>
                  </a:schemeClr>
                </a:solidFill>
                <a:latin typeface="+mn-lt"/>
              </a:defRPr>
            </a:lvl2pPr>
            <a:lvl3pPr marL="1257300" indent="-3429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9" name="Rectangle 8"/>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10"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11"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8" name="Image 7">
            <a:extLst>
              <a:ext uri="{FF2B5EF4-FFF2-40B4-BE49-F238E27FC236}">
                <a16:creationId xmlns:a16="http://schemas.microsoft.com/office/drawing/2014/main" id="{54A7DABE-B05B-47DD-83D5-504D3E237B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13088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ans fili - 3 colonnes">
    <p:spTree>
      <p:nvGrpSpPr>
        <p:cNvPr id="1" name=""/>
        <p:cNvGrpSpPr/>
        <p:nvPr/>
      </p:nvGrpSpPr>
      <p:grpSpPr>
        <a:xfrm>
          <a:off x="0" y="0"/>
          <a:ext cx="0" cy="0"/>
          <a:chOff x="0" y="0"/>
          <a:chExt cx="0" cy="0"/>
        </a:xfrm>
      </p:grpSpPr>
      <p:sp>
        <p:nvSpPr>
          <p:cNvPr id="3" name="Rectangle 2"/>
          <p:cNvSpPr/>
          <p:nvPr userDrawn="1"/>
        </p:nvSpPr>
        <p:spPr>
          <a:xfrm>
            <a:off x="-29381" y="1"/>
            <a:ext cx="12221380" cy="817955"/>
          </a:xfrm>
          <a:prstGeom prst="rect">
            <a:avLst/>
          </a:prstGeom>
          <a:solidFill>
            <a:srgbClr val="BFBFB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8" name="Espace réservé du texte 11"/>
          <p:cNvSpPr>
            <a:spLocks noGrp="1"/>
          </p:cNvSpPr>
          <p:nvPr>
            <p:ph type="body" sz="quarter" idx="12"/>
          </p:nvPr>
        </p:nvSpPr>
        <p:spPr>
          <a:xfrm>
            <a:off x="372373"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19" name="Espace réservé du texte 11"/>
          <p:cNvSpPr>
            <a:spLocks noGrp="1"/>
          </p:cNvSpPr>
          <p:nvPr>
            <p:ph type="body" sz="quarter" idx="13"/>
          </p:nvPr>
        </p:nvSpPr>
        <p:spPr>
          <a:xfrm>
            <a:off x="4218735"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20" name="Espace réservé du texte 11"/>
          <p:cNvSpPr>
            <a:spLocks noGrp="1"/>
          </p:cNvSpPr>
          <p:nvPr>
            <p:ph type="body" sz="quarter" idx="14"/>
          </p:nvPr>
        </p:nvSpPr>
        <p:spPr>
          <a:xfrm>
            <a:off x="8030277"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10"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11"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9" name="Image 8">
            <a:extLst>
              <a:ext uri="{FF2B5EF4-FFF2-40B4-BE49-F238E27FC236}">
                <a16:creationId xmlns:a16="http://schemas.microsoft.com/office/drawing/2014/main" id="{CDA07C71-2FDE-4BB3-A973-FC89CF1537D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27893431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lide de transition image/ vierge">
    <p:spTree>
      <p:nvGrpSpPr>
        <p:cNvPr id="1" name=""/>
        <p:cNvGrpSpPr/>
        <p:nvPr/>
      </p:nvGrpSpPr>
      <p:grpSpPr>
        <a:xfrm>
          <a:off x="0" y="0"/>
          <a:ext cx="0" cy="0"/>
          <a:chOff x="0" y="0"/>
          <a:chExt cx="0" cy="0"/>
        </a:xfrm>
      </p:grpSpPr>
      <p:sp>
        <p:nvSpPr>
          <p:cNvPr id="3"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4183958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de transition filigrane">
    <p:spTree>
      <p:nvGrpSpPr>
        <p:cNvPr id="1" name=""/>
        <p:cNvGrpSpPr/>
        <p:nvPr/>
      </p:nvGrpSpPr>
      <p:grpSpPr>
        <a:xfrm>
          <a:off x="0" y="0"/>
          <a:ext cx="0" cy="0"/>
          <a:chOff x="0" y="0"/>
          <a:chExt cx="0" cy="0"/>
        </a:xfrm>
      </p:grpSpPr>
      <p:pic>
        <p:nvPicPr>
          <p:cNvPr id="5" name="Image 4"/>
          <p:cNvPicPr>
            <a:picLocks noChangeAspect="1"/>
          </p:cNvPicPr>
          <p:nvPr userDrawn="1"/>
        </p:nvPicPr>
        <p:blipFill rotWithShape="1">
          <a:blip r:embed="rId2">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sp>
        <p:nvSpPr>
          <p:cNvPr id="3"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4" name="Titre 4"/>
          <p:cNvSpPr>
            <a:spLocks noGrp="1"/>
          </p:cNvSpPr>
          <p:nvPr>
            <p:ph type="title"/>
          </p:nvPr>
        </p:nvSpPr>
        <p:spPr>
          <a:xfrm>
            <a:off x="3280528" y="2801868"/>
            <a:ext cx="8911472" cy="2430008"/>
          </a:xfrm>
          <a:prstGeom prst="rect">
            <a:avLst/>
          </a:prstGeom>
          <a:solidFill>
            <a:srgbClr val="D9D9D9">
              <a:alpha val="60000"/>
            </a:srgbClr>
          </a:solidFill>
        </p:spPr>
        <p:txBody>
          <a:bodyPr anchor="ctr"/>
          <a:lstStyle>
            <a:lvl1pPr algn="r">
              <a:defRPr sz="4000" cap="all" baseline="0">
                <a:solidFill>
                  <a:schemeClr val="bg1">
                    <a:lumMod val="50000"/>
                  </a:schemeClr>
                </a:solidFill>
                <a:latin typeface="+mj-lt"/>
              </a:defRPr>
            </a:lvl1pPr>
          </a:lstStyle>
          <a:p>
            <a:r>
              <a:rPr lang="fr-FR"/>
              <a:t>Modifiez le style du titre</a:t>
            </a:r>
          </a:p>
        </p:txBody>
      </p:sp>
    </p:spTree>
    <p:extLst>
      <p:ext uri="{BB962C8B-B14F-4D97-AF65-F5344CB8AC3E}">
        <p14:creationId xmlns:p14="http://schemas.microsoft.com/office/powerpoint/2010/main" val="42568274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finale">
    <p:spTree>
      <p:nvGrpSpPr>
        <p:cNvPr id="1" name=""/>
        <p:cNvGrpSpPr/>
        <p:nvPr/>
      </p:nvGrpSpPr>
      <p:grpSpPr>
        <a:xfrm>
          <a:off x="0" y="0"/>
          <a:ext cx="0" cy="0"/>
          <a:chOff x="0" y="0"/>
          <a:chExt cx="0" cy="0"/>
        </a:xfrm>
      </p:grpSpPr>
      <p:sp>
        <p:nvSpPr>
          <p:cNvPr id="3" name="Espace réservé du numéro de diapositive 5"/>
          <p:cNvSpPr txBox="1">
            <a:spLocks/>
          </p:cNvSpPr>
          <p:nvPr userDrawn="1"/>
        </p:nvSpPr>
        <p:spPr>
          <a:xfrm>
            <a:off x="1" y="6559205"/>
            <a:ext cx="3063031"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a:solidFill>
                  <a:schemeClr val="accent1"/>
                </a:solidFill>
                <a:latin typeface="+mn-lt"/>
              </a:rPr>
              <a:t>goodwill-management.com</a:t>
            </a:r>
          </a:p>
        </p:txBody>
      </p:sp>
      <p:pic>
        <p:nvPicPr>
          <p:cNvPr id="5" name="Image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2833" y="6134100"/>
            <a:ext cx="516467" cy="387350"/>
          </a:xfrm>
          <a:prstGeom prst="rect">
            <a:avLst/>
          </a:prstGeom>
        </p:spPr>
      </p:pic>
      <p:pic>
        <p:nvPicPr>
          <p:cNvPr id="8" name="Image 7"/>
          <p:cNvPicPr>
            <a:picLocks noChangeAspect="1"/>
          </p:cNvPicPr>
          <p:nvPr userDrawn="1"/>
        </p:nvPicPr>
        <p:blipFill rotWithShape="1">
          <a:blip r:embed="rId4">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pic>
        <p:nvPicPr>
          <p:cNvPr id="6" name="Image 5">
            <a:hlinkClick r:id="rId5"/>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0533" y="6134100"/>
            <a:ext cx="516467" cy="387350"/>
          </a:xfrm>
          <a:prstGeom prst="rect">
            <a:avLst/>
          </a:prstGeom>
        </p:spPr>
      </p:pic>
      <p:cxnSp>
        <p:nvCxnSpPr>
          <p:cNvPr id="7" name="Connecteur droit 6"/>
          <p:cNvCxnSpPr/>
          <p:nvPr userDrawn="1"/>
        </p:nvCxnSpPr>
        <p:spPr>
          <a:xfrm>
            <a:off x="101600" y="6134100"/>
            <a:ext cx="0" cy="63998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7575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lide transition image + filigrane blanc à ajouter">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1946759" cy="6858000"/>
          </a:xfrm>
          <a:prstGeom prst="rect">
            <a:avLst/>
          </a:prstGeom>
        </p:spPr>
      </p:pic>
      <p:sp>
        <p:nvSpPr>
          <p:cNvPr id="5" name="Sous-titre 1"/>
          <p:cNvSpPr txBox="1">
            <a:spLocks/>
          </p:cNvSpPr>
          <p:nvPr userDrawn="1"/>
        </p:nvSpPr>
        <p:spPr>
          <a:xfrm>
            <a:off x="4457701" y="2849002"/>
            <a:ext cx="7734300" cy="2024750"/>
          </a:xfrm>
          <a:prstGeom prst="rect">
            <a:avLst/>
          </a:prstGeom>
          <a:solidFill>
            <a:srgbClr val="FFFFFF">
              <a:alpha val="80000"/>
            </a:srgbClr>
          </a:solidFill>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4000" kern="1200">
                <a:solidFill>
                  <a:schemeClr val="tx1">
                    <a:lumMod val="65000"/>
                    <a:lumOff val="35000"/>
                  </a:schemeClr>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3600">
                <a:solidFill>
                  <a:sysClr val="windowText" lastClr="000000">
                    <a:lumMod val="65000"/>
                    <a:lumOff val="35000"/>
                  </a:sysClr>
                </a:solidFill>
                <a:latin typeface="+mj-lt"/>
              </a:rPr>
              <a:t>QUELQUES RAPPELS</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3600">
                <a:solidFill>
                  <a:sysClr val="windowText" lastClr="000000">
                    <a:lumMod val="65000"/>
                    <a:lumOff val="35000"/>
                  </a:sysClr>
                </a:solidFill>
                <a:latin typeface="+mj-lt"/>
              </a:rPr>
              <a:t> DE PRÉSENTATION</a:t>
            </a:r>
            <a:endParaRPr kumimoji="0" lang="fr-FR" sz="3600" b="0" i="0" u="none" strike="noStrike" kern="1200" cap="none" spc="0" normalizeH="0" baseline="0" noProof="0">
              <a:ln>
                <a:noFill/>
              </a:ln>
              <a:solidFill>
                <a:sysClr val="windowText" lastClr="000000">
                  <a:lumMod val="65000"/>
                  <a:lumOff val="35000"/>
                </a:sysClr>
              </a:solidFill>
              <a:effectLst/>
              <a:uLnTx/>
              <a:uFillTx/>
              <a:latin typeface="+mj-lt"/>
              <a:ea typeface="+mn-ea"/>
              <a:cs typeface="+mn-cs"/>
            </a:endParaRPr>
          </a:p>
        </p:txBody>
      </p:sp>
      <p:sp>
        <p:nvSpPr>
          <p:cNvPr id="6" name="ZoneTexte 5"/>
          <p:cNvSpPr txBox="1"/>
          <p:nvPr userDrawn="1"/>
        </p:nvSpPr>
        <p:spPr>
          <a:xfrm>
            <a:off x="4052774" y="2429902"/>
            <a:ext cx="1478290" cy="3154710"/>
          </a:xfrm>
          <a:prstGeom prst="rect">
            <a:avLst/>
          </a:prstGeom>
          <a:noFill/>
        </p:spPr>
        <p:txBody>
          <a:bodyPr wrap="none" rtlCol="0">
            <a:spAutoFit/>
          </a:bodyPr>
          <a:lstStyle/>
          <a:p>
            <a:r>
              <a:rPr lang="fr-FR" sz="19900">
                <a:solidFill>
                  <a:schemeClr val="tx1">
                    <a:lumMod val="75000"/>
                    <a:lumOff val="25000"/>
                  </a:schemeClr>
                </a:solidFill>
                <a:latin typeface="+mj-lt"/>
              </a:rPr>
              <a:t>1</a:t>
            </a:r>
          </a:p>
        </p:txBody>
      </p:sp>
      <p:sp>
        <p:nvSpPr>
          <p:cNvPr id="7"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24003023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Diapositive de titre">
    <p:spTree>
      <p:nvGrpSpPr>
        <p:cNvPr id="1" name=""/>
        <p:cNvGrpSpPr/>
        <p:nvPr/>
      </p:nvGrpSpPr>
      <p:grpSpPr>
        <a:xfrm>
          <a:off x="0" y="0"/>
          <a:ext cx="0" cy="0"/>
          <a:chOff x="0" y="0"/>
          <a:chExt cx="0" cy="0"/>
        </a:xfrm>
      </p:grpSpPr>
      <p:sp>
        <p:nvSpPr>
          <p:cNvPr id="11" name="Black Block">
            <a:extLst>
              <a:ext uri="{FF2B5EF4-FFF2-40B4-BE49-F238E27FC236}">
                <a16:creationId xmlns:a16="http://schemas.microsoft.com/office/drawing/2014/main" id="{2F573909-FA35-0142-BF57-B4032AB9C30C}"/>
              </a:ext>
            </a:extLst>
          </p:cNvPr>
          <p:cNvSpPr>
            <a:spLocks noChangeArrowheads="1"/>
          </p:cNvSpPr>
          <p:nvPr/>
        </p:nvSpPr>
        <p:spPr bwMode="auto">
          <a:xfrm>
            <a:off x="91440" y="71120"/>
            <a:ext cx="7294880" cy="6705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ctr" eaLnBrk="1" hangingPunct="1">
              <a:lnSpc>
                <a:spcPct val="100000"/>
              </a:lnSpc>
              <a:spcBef>
                <a:spcPct val="0"/>
              </a:spcBef>
              <a:buSzTx/>
              <a:buFontTx/>
              <a:buNone/>
            </a:pPr>
            <a:endParaRPr lang="en-GB" altLang="fr-FR" sz="1000">
              <a:solidFill>
                <a:schemeClr val="bg1"/>
              </a:solidFill>
            </a:endParaRPr>
          </a:p>
        </p:txBody>
      </p:sp>
      <p:pic>
        <p:nvPicPr>
          <p:cNvPr id="14" name="Content Placeholder 5" descr="A picture containing plant, tree&#10;&#10;Description automatically generated">
            <a:extLst>
              <a:ext uri="{FF2B5EF4-FFF2-40B4-BE49-F238E27FC236}">
                <a16:creationId xmlns:a16="http://schemas.microsoft.com/office/drawing/2014/main" id="{1A511CBB-2CD4-7446-95AE-301E4B58AAD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403"/>
          <a:stretch/>
        </p:blipFill>
        <p:spPr bwMode="auto">
          <a:xfrm rot="10799991">
            <a:off x="7459280" y="80361"/>
            <a:ext cx="4641280" cy="6705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DE2BA26B-EE3F-460C-83E6-82B070916D67}"/>
              </a:ext>
            </a:extLst>
          </p:cNvPr>
          <p:cNvSpPr txBox="1">
            <a:spLocks noChangeArrowheads="1"/>
          </p:cNvSpPr>
          <p:nvPr/>
        </p:nvSpPr>
        <p:spPr bwMode="auto">
          <a:xfrm>
            <a:off x="8153400" y="5334000"/>
            <a:ext cx="4641299"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1">
            <a:spAutoFit/>
          </a:bodyPr>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r" eaLnBrk="1" hangingPunct="1">
              <a:lnSpc>
                <a:spcPct val="100000"/>
              </a:lnSpc>
              <a:spcBef>
                <a:spcPct val="0"/>
              </a:spcBef>
              <a:buSzTx/>
              <a:buFontTx/>
              <a:buNone/>
            </a:pPr>
            <a:r>
              <a:rPr lang="en-GB" altLang="fr-FR" sz="2400" b="1">
                <a:solidFill>
                  <a:schemeClr val="bg1"/>
                </a:solidFill>
                <a:latin typeface="Carnac" panose="02000803000000020004" pitchFamily="50" charset="0"/>
                <a:ea typeface="Roboto Light" panose="02000000000000000000" pitchFamily="2" charset="0"/>
                <a:cs typeface="Roboto Light" panose="02000000000000000000" pitchFamily="2" charset="0"/>
              </a:rPr>
              <a:t>Now, for tomorrow</a:t>
            </a:r>
            <a:endParaRPr lang="en-GB" altLang="fr-FR" sz="2400" b="1">
              <a:solidFill>
                <a:schemeClr val="bg1"/>
              </a:solidFill>
              <a:latin typeface="Carnac" panose="02000803000000020004" pitchFamily="50" charset="0"/>
            </a:endParaRPr>
          </a:p>
        </p:txBody>
      </p:sp>
      <p:sp>
        <p:nvSpPr>
          <p:cNvPr id="31" name="TextBox 17">
            <a:extLst>
              <a:ext uri="{FF2B5EF4-FFF2-40B4-BE49-F238E27FC236}">
                <a16:creationId xmlns:a16="http://schemas.microsoft.com/office/drawing/2014/main" id="{DB16706C-D657-40E7-85DE-A835B5EF0CD2}"/>
              </a:ext>
            </a:extLst>
          </p:cNvPr>
          <p:cNvSpPr txBox="1">
            <a:spLocks noChangeArrowheads="1"/>
          </p:cNvSpPr>
          <p:nvPr/>
        </p:nvSpPr>
        <p:spPr bwMode="auto">
          <a:xfrm>
            <a:off x="8433408" y="5712344"/>
            <a:ext cx="426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1">
            <a:spAutoFit/>
          </a:bodyPr>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r" eaLnBrk="1" hangingPunct="1">
              <a:lnSpc>
                <a:spcPct val="100000"/>
              </a:lnSpc>
              <a:spcBef>
                <a:spcPct val="0"/>
              </a:spcBef>
              <a:buSzTx/>
              <a:buFontTx/>
              <a:buNone/>
            </a:pPr>
            <a:r>
              <a:rPr lang="en-GB" altLang="fr-FR" sz="1600">
                <a:solidFill>
                  <a:schemeClr val="bg1"/>
                </a:solidFill>
                <a:latin typeface="Carnac Light" panose="02000503000000020004" pitchFamily="50" charset="0"/>
                <a:ea typeface="Roboto Light" panose="02000000000000000000" pitchFamily="2" charset="0"/>
              </a:rPr>
              <a:t>goodwill-</a:t>
            </a:r>
            <a:r>
              <a:rPr lang="en-GB" altLang="fr-FR" sz="1600" err="1">
                <a:solidFill>
                  <a:schemeClr val="bg1"/>
                </a:solidFill>
                <a:latin typeface="Carnac Light" panose="02000503000000020004" pitchFamily="50" charset="0"/>
                <a:ea typeface="Roboto Light" panose="02000000000000000000" pitchFamily="2" charset="0"/>
              </a:rPr>
              <a:t>management.com</a:t>
            </a:r>
            <a:endParaRPr lang="en-GB" altLang="fr-FR" sz="1600">
              <a:solidFill>
                <a:schemeClr val="bg1"/>
              </a:solidFill>
              <a:latin typeface="Carnac Light" panose="02000503000000020004" pitchFamily="50" charset="0"/>
            </a:endParaRPr>
          </a:p>
        </p:txBody>
      </p:sp>
      <p:sp>
        <p:nvSpPr>
          <p:cNvPr id="34" name="Green Block">
            <a:extLst>
              <a:ext uri="{FF2B5EF4-FFF2-40B4-BE49-F238E27FC236}">
                <a16:creationId xmlns:a16="http://schemas.microsoft.com/office/drawing/2014/main" id="{4141A351-396B-41E2-AC88-CD439C839B7A}"/>
              </a:ext>
            </a:extLst>
          </p:cNvPr>
          <p:cNvSpPr/>
          <p:nvPr/>
        </p:nvSpPr>
        <p:spPr>
          <a:xfrm>
            <a:off x="805440" y="2601177"/>
            <a:ext cx="469178" cy="89318"/>
          </a:xfrm>
          <a:prstGeom prst="rect">
            <a:avLst/>
          </a:prstGeom>
          <a:solidFill>
            <a:schemeClr val="accent1"/>
          </a:solidFill>
          <a:ln cap="flat">
            <a:noFill/>
            <a:prstDash val="solid"/>
          </a:ln>
        </p:spPr>
        <p:txBody>
          <a:bodyPr anchor="ctr" anchorCtr="1"/>
          <a:lstStyle/>
          <a:p>
            <a:pPr algn="ctr" defTabSz="914372" eaLnBrk="1" fontAlgn="auto" hangingPunct="1">
              <a:spcBef>
                <a:spcPts val="0"/>
              </a:spcBef>
              <a:spcAft>
                <a:spcPts val="0"/>
              </a:spcAft>
              <a:defRPr sz="1800" b="0" i="0" u="none" strike="noStrike" kern="0" cap="none" spc="0" baseline="0">
                <a:solidFill>
                  <a:srgbClr val="000000"/>
                </a:solidFill>
                <a:uFillTx/>
              </a:defRPr>
            </a:pPr>
            <a:endParaRPr lang="en-GB" sz="1013" kern="0">
              <a:solidFill>
                <a:srgbClr val="000000"/>
              </a:solidFill>
              <a:latin typeface="Calibri"/>
            </a:endParaRPr>
          </a:p>
        </p:txBody>
      </p:sp>
      <p:pic>
        <p:nvPicPr>
          <p:cNvPr id="4" name="Graphique 3">
            <a:extLst>
              <a:ext uri="{FF2B5EF4-FFF2-40B4-BE49-F238E27FC236}">
                <a16:creationId xmlns:a16="http://schemas.microsoft.com/office/drawing/2014/main" id="{A7571D57-B830-8712-7180-E4ADEE0C9EA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9930" y="4343400"/>
            <a:ext cx="4553070" cy="2461119"/>
          </a:xfrm>
          <a:prstGeom prst="rect">
            <a:avLst/>
          </a:prstGeom>
        </p:spPr>
      </p:pic>
      <p:pic>
        <p:nvPicPr>
          <p:cNvPr id="29" name="Image 28" descr="Une image contenant texte, clipart&#10;&#10;Description générée automatiquement">
            <a:hlinkClick r:id="rId5"/>
            <a:extLst>
              <a:ext uri="{FF2B5EF4-FFF2-40B4-BE49-F238E27FC236}">
                <a16:creationId xmlns:a16="http://schemas.microsoft.com/office/drawing/2014/main" id="{6F9D095D-1210-AEBC-1227-1CC58AB683A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371342" y="6147223"/>
            <a:ext cx="344528" cy="373142"/>
          </a:xfrm>
          <a:prstGeom prst="rect">
            <a:avLst/>
          </a:prstGeom>
        </p:spPr>
      </p:pic>
      <p:pic>
        <p:nvPicPr>
          <p:cNvPr id="32" name="Image 31" descr="Une image contenant texte, clipart&#10;&#10;Description générée automatiquement">
            <a:hlinkClick r:id="rId7"/>
            <a:extLst>
              <a:ext uri="{FF2B5EF4-FFF2-40B4-BE49-F238E27FC236}">
                <a16:creationId xmlns:a16="http://schemas.microsoft.com/office/drawing/2014/main" id="{33CE007B-F956-5023-F846-163034F165E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971092" y="6147223"/>
            <a:ext cx="400250" cy="373142"/>
          </a:xfrm>
          <a:prstGeom prst="rect">
            <a:avLst/>
          </a:prstGeom>
        </p:spPr>
      </p:pic>
      <p:sp>
        <p:nvSpPr>
          <p:cNvPr id="2" name="Espace réservé du texte 2">
            <a:extLst>
              <a:ext uri="{FF2B5EF4-FFF2-40B4-BE49-F238E27FC236}">
                <a16:creationId xmlns:a16="http://schemas.microsoft.com/office/drawing/2014/main" id="{8CAEBF5A-2F0B-FA69-6693-7BA02BD887BD}"/>
              </a:ext>
            </a:extLst>
          </p:cNvPr>
          <p:cNvSpPr>
            <a:spLocks noGrp="1"/>
          </p:cNvSpPr>
          <p:nvPr>
            <p:ph type="body" sz="quarter" idx="10" hasCustomPrompt="1"/>
          </p:nvPr>
        </p:nvSpPr>
        <p:spPr>
          <a:xfrm>
            <a:off x="716896" y="2819400"/>
            <a:ext cx="5988704" cy="656596"/>
          </a:xfrm>
          <a:prstGeom prst="rect">
            <a:avLst/>
          </a:prstGeom>
        </p:spPr>
        <p:txBody>
          <a:bodyPr/>
          <a:lstStyle>
            <a:lvl1pPr marL="0" indent="0">
              <a:buNone/>
              <a:defRPr sz="3600" b="0">
                <a:solidFill>
                  <a:schemeClr val="bg1"/>
                </a:solidFill>
              </a:defRPr>
            </a:lvl1pPr>
          </a:lstStyle>
          <a:p>
            <a:pPr lvl="0"/>
            <a:r>
              <a:rPr lang="fr-FR"/>
              <a:t>Cliquez pour modifier le titre</a:t>
            </a:r>
          </a:p>
        </p:txBody>
      </p:sp>
      <p:sp>
        <p:nvSpPr>
          <p:cNvPr id="3" name="Espace réservé du texte 2">
            <a:extLst>
              <a:ext uri="{FF2B5EF4-FFF2-40B4-BE49-F238E27FC236}">
                <a16:creationId xmlns:a16="http://schemas.microsoft.com/office/drawing/2014/main" id="{2A5BC3F9-06B2-E950-8DF9-615C2B5BB09E}"/>
              </a:ext>
            </a:extLst>
          </p:cNvPr>
          <p:cNvSpPr>
            <a:spLocks noGrp="1"/>
          </p:cNvSpPr>
          <p:nvPr>
            <p:ph type="body" sz="quarter" idx="11" hasCustomPrompt="1"/>
          </p:nvPr>
        </p:nvSpPr>
        <p:spPr>
          <a:xfrm>
            <a:off x="716896" y="3431494"/>
            <a:ext cx="5988704" cy="607106"/>
          </a:xfrm>
          <a:prstGeom prst="rect">
            <a:avLst/>
          </a:prstGeom>
        </p:spPr>
        <p:txBody>
          <a:bodyPr/>
          <a:lstStyle>
            <a:lvl1pPr marL="0" indent="0">
              <a:buNone/>
              <a:defRPr sz="2400">
                <a:solidFill>
                  <a:schemeClr val="accent1"/>
                </a:solidFill>
              </a:defRPr>
            </a:lvl1pPr>
          </a:lstStyle>
          <a:p>
            <a:pPr lvl="0"/>
            <a:r>
              <a:rPr lang="fr-FR"/>
              <a:t>Cliquez pour modifier le sous-titre</a:t>
            </a:r>
          </a:p>
        </p:txBody>
      </p:sp>
    </p:spTree>
    <p:extLst>
      <p:ext uri="{BB962C8B-B14F-4D97-AF65-F5344CB8AC3E}">
        <p14:creationId xmlns:p14="http://schemas.microsoft.com/office/powerpoint/2010/main" val="1628738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contenu style 1">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2">
            <a:extLst>
              <a:ext uri="{28A0092B-C50C-407E-A947-70E740481C1C}">
                <a14:useLocalDpi xmlns:a14="http://schemas.microsoft.com/office/drawing/2010/main" val="0"/>
              </a:ext>
            </a:extLst>
          </a:blip>
          <a:srcRect t="11904"/>
          <a:stretch/>
        </p:blipFill>
        <p:spPr>
          <a:xfrm>
            <a:off x="1" y="818147"/>
            <a:ext cx="11946759" cy="6039852"/>
          </a:xfrm>
          <a:prstGeom prst="rect">
            <a:avLst/>
          </a:prstGeom>
        </p:spPr>
      </p:pic>
      <p:sp>
        <p:nvSpPr>
          <p:cNvPr id="10" name="Rectangle 9"/>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pic>
        <p:nvPicPr>
          <p:cNvPr id="6" name="Imag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12" y="114745"/>
            <a:ext cx="617321" cy="588464"/>
          </a:xfrm>
          <a:prstGeom prst="rect">
            <a:avLst/>
          </a:prstGeom>
        </p:spPr>
      </p:pic>
      <p:sp>
        <p:nvSpPr>
          <p:cNvPr id="13"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9" name="Espace réservé du numéro de diapositive 5">
            <a:extLst>
              <a:ext uri="{FF2B5EF4-FFF2-40B4-BE49-F238E27FC236}">
                <a16:creationId xmlns:a16="http://schemas.microsoft.com/office/drawing/2014/main" id="{CEBCD5C1-8489-4A75-9289-8E23EB64F43F}"/>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3640293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intercalaire 1">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B994DEE-B549-9F4A-AB47-00DCEFD7F46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03660" y="92862"/>
            <a:ext cx="11984680" cy="6672276"/>
          </a:xfrm>
          <a:prstGeom prst="rect">
            <a:avLst/>
          </a:prstGeom>
        </p:spPr>
      </p:pic>
      <p:sp>
        <p:nvSpPr>
          <p:cNvPr id="5" name="Black Block">
            <a:extLst>
              <a:ext uri="{FF2B5EF4-FFF2-40B4-BE49-F238E27FC236}">
                <a16:creationId xmlns:a16="http://schemas.microsoft.com/office/drawing/2014/main" id="{1E655914-D3BB-E946-83A0-ABE2877BC6E3}"/>
              </a:ext>
            </a:extLst>
          </p:cNvPr>
          <p:cNvSpPr>
            <a:spLocks noChangeArrowheads="1"/>
          </p:cNvSpPr>
          <p:nvPr/>
        </p:nvSpPr>
        <p:spPr bwMode="auto">
          <a:xfrm>
            <a:off x="2857500" y="1618471"/>
            <a:ext cx="6526213" cy="39454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ctr" eaLnBrk="1" hangingPunct="1">
              <a:lnSpc>
                <a:spcPct val="100000"/>
              </a:lnSpc>
              <a:spcBef>
                <a:spcPct val="0"/>
              </a:spcBef>
              <a:buSzTx/>
              <a:buFontTx/>
              <a:buNone/>
            </a:pPr>
            <a:endParaRPr lang="en-GB" altLang="fr-FR" sz="1000"/>
          </a:p>
        </p:txBody>
      </p:sp>
      <p:sp>
        <p:nvSpPr>
          <p:cNvPr id="7" name="Ellipse 8">
            <a:extLst>
              <a:ext uri="{FF2B5EF4-FFF2-40B4-BE49-F238E27FC236}">
                <a16:creationId xmlns:a16="http://schemas.microsoft.com/office/drawing/2014/main" id="{7E05C51E-1CCD-274B-B8C4-0D101214EB92}"/>
              </a:ext>
            </a:extLst>
          </p:cNvPr>
          <p:cNvSpPr>
            <a:spLocks/>
          </p:cNvSpPr>
          <p:nvPr/>
        </p:nvSpPr>
        <p:spPr bwMode="auto">
          <a:xfrm>
            <a:off x="5356225" y="2170081"/>
            <a:ext cx="1479550" cy="1479550"/>
          </a:xfrm>
          <a:custGeom>
            <a:avLst/>
            <a:gdLst>
              <a:gd name="T0" fmla="*/ 737333 w 1480249"/>
              <a:gd name="T1" fmla="*/ 0 h 1480249"/>
              <a:gd name="T2" fmla="*/ 1474666 w 1480249"/>
              <a:gd name="T3" fmla="*/ 737333 h 1480249"/>
              <a:gd name="T4" fmla="*/ 737333 w 1480249"/>
              <a:gd name="T5" fmla="*/ 1474666 h 1480249"/>
              <a:gd name="T6" fmla="*/ 0 w 1480249"/>
              <a:gd name="T7" fmla="*/ 737333 h 1480249"/>
              <a:gd name="T8" fmla="*/ 215961 w 1480249"/>
              <a:gd name="T9" fmla="*/ 215961 h 1480249"/>
              <a:gd name="T10" fmla="*/ 215961 w 1480249"/>
              <a:gd name="T11" fmla="*/ 1258706 h 1480249"/>
              <a:gd name="T12" fmla="*/ 1258706 w 1480249"/>
              <a:gd name="T13" fmla="*/ 1258706 h 1480249"/>
              <a:gd name="T14" fmla="*/ 1258706 w 1480249"/>
              <a:gd name="T15" fmla="*/ 215961 h 1480249"/>
              <a:gd name="T16" fmla="*/ 17694720 60000 65536"/>
              <a:gd name="T17" fmla="*/ 0 60000 65536"/>
              <a:gd name="T18" fmla="*/ 5898240 60000 65536"/>
              <a:gd name="T19" fmla="*/ 11796480 60000 65536"/>
              <a:gd name="T20" fmla="*/ 17694720 60000 65536"/>
              <a:gd name="T21" fmla="*/ 5898240 60000 65536"/>
              <a:gd name="T22" fmla="*/ 5898240 60000 65536"/>
              <a:gd name="T23" fmla="*/ 17694720 60000 65536"/>
              <a:gd name="T24" fmla="*/ 216777 w 1480249"/>
              <a:gd name="T25" fmla="*/ 216777 h 1480249"/>
              <a:gd name="T26" fmla="*/ 1263472 w 1480249"/>
              <a:gd name="T27" fmla="*/ 1263472 h 1480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249" h="1480249">
                <a:moveTo>
                  <a:pt x="0" y="740125"/>
                </a:moveTo>
                <a:lnTo>
                  <a:pt x="0" y="740125"/>
                </a:lnTo>
                <a:cubicBezTo>
                  <a:pt x="0" y="1148884"/>
                  <a:pt x="331365" y="1480250"/>
                  <a:pt x="740125" y="1480250"/>
                </a:cubicBezTo>
                <a:cubicBezTo>
                  <a:pt x="1148884" y="1480250"/>
                  <a:pt x="1480250" y="1148884"/>
                  <a:pt x="1480250" y="740125"/>
                </a:cubicBezTo>
                <a:cubicBezTo>
                  <a:pt x="1480250" y="331365"/>
                  <a:pt x="1148884" y="0"/>
                  <a:pt x="740125" y="0"/>
                </a:cubicBezTo>
                <a:cubicBezTo>
                  <a:pt x="331365" y="0"/>
                  <a:pt x="0" y="331365"/>
                  <a:pt x="0" y="740125"/>
                </a:cubicBezTo>
                <a:close/>
              </a:path>
            </a:pathLst>
          </a:custGeom>
          <a:solidFill>
            <a:srgbClr val="212121"/>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anchor="ctr" anchorCtr="1"/>
          <a:lstStyle/>
          <a:p>
            <a:endParaRPr lang="fr-FR"/>
          </a:p>
        </p:txBody>
      </p:sp>
      <p:sp>
        <p:nvSpPr>
          <p:cNvPr id="10" name="Espace réservé du texte 2">
            <a:extLst>
              <a:ext uri="{FF2B5EF4-FFF2-40B4-BE49-F238E27FC236}">
                <a16:creationId xmlns:a16="http://schemas.microsoft.com/office/drawing/2014/main" id="{C3D7BF72-39F6-A544-89C0-D85C310C117E}"/>
              </a:ext>
            </a:extLst>
          </p:cNvPr>
          <p:cNvSpPr>
            <a:spLocks noGrp="1"/>
          </p:cNvSpPr>
          <p:nvPr>
            <p:ph type="body" sz="quarter" idx="10" hasCustomPrompt="1"/>
          </p:nvPr>
        </p:nvSpPr>
        <p:spPr>
          <a:xfrm>
            <a:off x="3223932" y="4215825"/>
            <a:ext cx="5790174" cy="584775"/>
          </a:xfrm>
          <a:prstGeom prst="rect">
            <a:avLst/>
          </a:prstGeom>
        </p:spPr>
        <p:txBody>
          <a:bodyPr/>
          <a:lstStyle>
            <a:lvl1pPr marL="0" indent="0" algn="ctr">
              <a:buNone/>
              <a:defRPr sz="3200" b="1">
                <a:solidFill>
                  <a:schemeClr val="bg1"/>
                </a:solidFill>
              </a:defRPr>
            </a:lvl1pPr>
          </a:lstStyle>
          <a:p>
            <a:pPr lvl="0"/>
            <a:r>
              <a:rPr lang="fr-FR"/>
              <a:t>Cliquez pour modifier le titre</a:t>
            </a:r>
          </a:p>
        </p:txBody>
      </p:sp>
      <p:sp>
        <p:nvSpPr>
          <p:cNvPr id="9" name="Green Block">
            <a:extLst>
              <a:ext uri="{FF2B5EF4-FFF2-40B4-BE49-F238E27FC236}">
                <a16:creationId xmlns:a16="http://schemas.microsoft.com/office/drawing/2014/main" id="{48E95FC5-427C-0C40-AD7D-17D42FE15C15}"/>
              </a:ext>
            </a:extLst>
          </p:cNvPr>
          <p:cNvSpPr/>
          <p:nvPr/>
        </p:nvSpPr>
        <p:spPr>
          <a:xfrm>
            <a:off x="5840413" y="1618471"/>
            <a:ext cx="557212" cy="71437"/>
          </a:xfrm>
          <a:prstGeom prst="rect">
            <a:avLst/>
          </a:prstGeom>
          <a:solidFill>
            <a:schemeClr val="accent1"/>
          </a:solidFill>
          <a:ln cap="flat">
            <a:noFill/>
            <a:prstDash val="solid"/>
          </a:ln>
        </p:spPr>
        <p:txBody>
          <a:bodyPr anchor="ctr" anchorCtr="1"/>
          <a:lstStyle/>
          <a:p>
            <a:pPr algn="ctr" defTabSz="914372" eaLnBrk="1" fontAlgn="auto" hangingPunct="1">
              <a:spcBef>
                <a:spcPts val="0"/>
              </a:spcBef>
              <a:spcAft>
                <a:spcPts val="0"/>
              </a:spcAft>
              <a:defRPr sz="1800" b="0" i="0" u="none" strike="noStrike" kern="0" cap="none" spc="0" baseline="0">
                <a:solidFill>
                  <a:srgbClr val="000000"/>
                </a:solidFill>
                <a:uFillTx/>
              </a:defRPr>
            </a:pPr>
            <a:endParaRPr lang="en-GB" sz="1013" kern="0">
              <a:solidFill>
                <a:srgbClr val="000000"/>
              </a:solidFill>
              <a:latin typeface="Calibri"/>
            </a:endParaRPr>
          </a:p>
        </p:txBody>
      </p:sp>
      <p:pic>
        <p:nvPicPr>
          <p:cNvPr id="8" name="Image 15" descr="Une image contenant texte&#10;&#10;Description générée automatiquement">
            <a:extLst>
              <a:ext uri="{FF2B5EF4-FFF2-40B4-BE49-F238E27FC236}">
                <a16:creationId xmlns:a16="http://schemas.microsoft.com/office/drawing/2014/main" id="{75586CDE-76F8-45B9-953E-C693926825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49925" y="2543143"/>
            <a:ext cx="84931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0429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intercalaire 2">
    <p:spTree>
      <p:nvGrpSpPr>
        <p:cNvPr id="1" name=""/>
        <p:cNvGrpSpPr/>
        <p:nvPr/>
      </p:nvGrpSpPr>
      <p:grpSpPr>
        <a:xfrm>
          <a:off x="0" y="0"/>
          <a:ext cx="0" cy="0"/>
          <a:chOff x="0" y="0"/>
          <a:chExt cx="0" cy="0"/>
        </a:xfrm>
      </p:grpSpPr>
      <p:pic>
        <p:nvPicPr>
          <p:cNvPr id="11" name="Picture Placeholder 20">
            <a:extLst>
              <a:ext uri="{FF2B5EF4-FFF2-40B4-BE49-F238E27FC236}">
                <a16:creationId xmlns:a16="http://schemas.microsoft.com/office/drawing/2014/main" id="{4B701AE3-BA5E-9641-9E06-FD9C36E26AA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122238" y="112357"/>
            <a:ext cx="11947525" cy="663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Black Block">
            <a:extLst>
              <a:ext uri="{FF2B5EF4-FFF2-40B4-BE49-F238E27FC236}">
                <a16:creationId xmlns:a16="http://schemas.microsoft.com/office/drawing/2014/main" id="{1E655914-D3BB-E946-83A0-ABE2877BC6E3}"/>
              </a:ext>
            </a:extLst>
          </p:cNvPr>
          <p:cNvSpPr>
            <a:spLocks noChangeArrowheads="1"/>
          </p:cNvSpPr>
          <p:nvPr/>
        </p:nvSpPr>
        <p:spPr bwMode="auto">
          <a:xfrm>
            <a:off x="2857500" y="1618471"/>
            <a:ext cx="6526213" cy="3945420"/>
          </a:xfrm>
          <a:prstGeom prst="rect">
            <a:avLst/>
          </a:prstGeom>
          <a:solidFill>
            <a:schemeClr val="tx1"/>
          </a:solidFill>
          <a:ln>
            <a:noFill/>
          </a:ln>
        </p:spPr>
        <p:txBody>
          <a:bodyPr anchor="ctr" anchorCtr="1"/>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ctr" eaLnBrk="1" hangingPunct="1">
              <a:lnSpc>
                <a:spcPct val="100000"/>
              </a:lnSpc>
              <a:spcBef>
                <a:spcPct val="0"/>
              </a:spcBef>
              <a:buSzTx/>
              <a:buFontTx/>
              <a:buNone/>
            </a:pPr>
            <a:endParaRPr lang="en-GB" altLang="fr-FR" sz="1000"/>
          </a:p>
        </p:txBody>
      </p:sp>
      <p:sp>
        <p:nvSpPr>
          <p:cNvPr id="7" name="Ellipse 8">
            <a:extLst>
              <a:ext uri="{FF2B5EF4-FFF2-40B4-BE49-F238E27FC236}">
                <a16:creationId xmlns:a16="http://schemas.microsoft.com/office/drawing/2014/main" id="{7E05C51E-1CCD-274B-B8C4-0D101214EB92}"/>
              </a:ext>
            </a:extLst>
          </p:cNvPr>
          <p:cNvSpPr>
            <a:spLocks/>
          </p:cNvSpPr>
          <p:nvPr/>
        </p:nvSpPr>
        <p:spPr bwMode="auto">
          <a:xfrm>
            <a:off x="5356225" y="2170081"/>
            <a:ext cx="1479550" cy="1479550"/>
          </a:xfrm>
          <a:custGeom>
            <a:avLst/>
            <a:gdLst>
              <a:gd name="T0" fmla="*/ 737333 w 1480249"/>
              <a:gd name="T1" fmla="*/ 0 h 1480249"/>
              <a:gd name="T2" fmla="*/ 1474666 w 1480249"/>
              <a:gd name="T3" fmla="*/ 737333 h 1480249"/>
              <a:gd name="T4" fmla="*/ 737333 w 1480249"/>
              <a:gd name="T5" fmla="*/ 1474666 h 1480249"/>
              <a:gd name="T6" fmla="*/ 0 w 1480249"/>
              <a:gd name="T7" fmla="*/ 737333 h 1480249"/>
              <a:gd name="T8" fmla="*/ 215961 w 1480249"/>
              <a:gd name="T9" fmla="*/ 215961 h 1480249"/>
              <a:gd name="T10" fmla="*/ 215961 w 1480249"/>
              <a:gd name="T11" fmla="*/ 1258706 h 1480249"/>
              <a:gd name="T12" fmla="*/ 1258706 w 1480249"/>
              <a:gd name="T13" fmla="*/ 1258706 h 1480249"/>
              <a:gd name="T14" fmla="*/ 1258706 w 1480249"/>
              <a:gd name="T15" fmla="*/ 215961 h 1480249"/>
              <a:gd name="T16" fmla="*/ 17694720 60000 65536"/>
              <a:gd name="T17" fmla="*/ 0 60000 65536"/>
              <a:gd name="T18" fmla="*/ 5898240 60000 65536"/>
              <a:gd name="T19" fmla="*/ 11796480 60000 65536"/>
              <a:gd name="T20" fmla="*/ 17694720 60000 65536"/>
              <a:gd name="T21" fmla="*/ 5898240 60000 65536"/>
              <a:gd name="T22" fmla="*/ 5898240 60000 65536"/>
              <a:gd name="T23" fmla="*/ 17694720 60000 65536"/>
              <a:gd name="T24" fmla="*/ 216777 w 1480249"/>
              <a:gd name="T25" fmla="*/ 216777 h 1480249"/>
              <a:gd name="T26" fmla="*/ 1263472 w 1480249"/>
              <a:gd name="T27" fmla="*/ 1263472 h 1480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249" h="1480249">
                <a:moveTo>
                  <a:pt x="0" y="740125"/>
                </a:moveTo>
                <a:lnTo>
                  <a:pt x="0" y="740125"/>
                </a:lnTo>
                <a:cubicBezTo>
                  <a:pt x="0" y="1148884"/>
                  <a:pt x="331365" y="1480250"/>
                  <a:pt x="740125" y="1480250"/>
                </a:cubicBezTo>
                <a:cubicBezTo>
                  <a:pt x="1148884" y="1480250"/>
                  <a:pt x="1480250" y="1148884"/>
                  <a:pt x="1480250" y="740125"/>
                </a:cubicBezTo>
                <a:cubicBezTo>
                  <a:pt x="1480250" y="331365"/>
                  <a:pt x="1148884" y="0"/>
                  <a:pt x="740125" y="0"/>
                </a:cubicBezTo>
                <a:cubicBezTo>
                  <a:pt x="331365" y="0"/>
                  <a:pt x="0" y="331365"/>
                  <a:pt x="0" y="740125"/>
                </a:cubicBezTo>
                <a:close/>
              </a:path>
            </a:pathLst>
          </a:custGeom>
          <a:solidFill>
            <a:srgbClr val="212121"/>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anchor="ctr" anchorCtr="1"/>
          <a:lstStyle/>
          <a:p>
            <a:endParaRPr lang="fr-FR"/>
          </a:p>
        </p:txBody>
      </p:sp>
      <p:sp>
        <p:nvSpPr>
          <p:cNvPr id="10" name="Espace réservé du texte 2">
            <a:extLst>
              <a:ext uri="{FF2B5EF4-FFF2-40B4-BE49-F238E27FC236}">
                <a16:creationId xmlns:a16="http://schemas.microsoft.com/office/drawing/2014/main" id="{C3D7BF72-39F6-A544-89C0-D85C310C117E}"/>
              </a:ext>
            </a:extLst>
          </p:cNvPr>
          <p:cNvSpPr>
            <a:spLocks noGrp="1"/>
          </p:cNvSpPr>
          <p:nvPr>
            <p:ph type="body" sz="quarter" idx="10" hasCustomPrompt="1"/>
          </p:nvPr>
        </p:nvSpPr>
        <p:spPr>
          <a:xfrm>
            <a:off x="3223932" y="4215825"/>
            <a:ext cx="5790174" cy="584775"/>
          </a:xfrm>
          <a:prstGeom prst="rect">
            <a:avLst/>
          </a:prstGeom>
        </p:spPr>
        <p:txBody>
          <a:bodyPr/>
          <a:lstStyle>
            <a:lvl1pPr marL="0" indent="0" algn="ctr">
              <a:buNone/>
              <a:defRPr sz="3200" b="1">
                <a:solidFill>
                  <a:schemeClr val="bg1"/>
                </a:solidFill>
              </a:defRPr>
            </a:lvl1pPr>
          </a:lstStyle>
          <a:p>
            <a:pPr lvl="0"/>
            <a:r>
              <a:rPr lang="fr-FR"/>
              <a:t>Cliquez pour modifier le titre</a:t>
            </a:r>
          </a:p>
        </p:txBody>
      </p:sp>
      <p:sp>
        <p:nvSpPr>
          <p:cNvPr id="9" name="Green Block">
            <a:extLst>
              <a:ext uri="{FF2B5EF4-FFF2-40B4-BE49-F238E27FC236}">
                <a16:creationId xmlns:a16="http://schemas.microsoft.com/office/drawing/2014/main" id="{48E95FC5-427C-0C40-AD7D-17D42FE15C15}"/>
              </a:ext>
            </a:extLst>
          </p:cNvPr>
          <p:cNvSpPr/>
          <p:nvPr/>
        </p:nvSpPr>
        <p:spPr>
          <a:xfrm>
            <a:off x="5840413" y="1618471"/>
            <a:ext cx="557212" cy="71437"/>
          </a:xfrm>
          <a:prstGeom prst="rect">
            <a:avLst/>
          </a:prstGeom>
          <a:solidFill>
            <a:schemeClr val="accent1"/>
          </a:solidFill>
          <a:ln cap="flat">
            <a:noFill/>
            <a:prstDash val="solid"/>
          </a:ln>
        </p:spPr>
        <p:txBody>
          <a:bodyPr anchor="ctr" anchorCtr="1"/>
          <a:lstStyle/>
          <a:p>
            <a:pPr algn="ctr" defTabSz="914372" eaLnBrk="1" fontAlgn="auto" hangingPunct="1">
              <a:spcBef>
                <a:spcPts val="0"/>
              </a:spcBef>
              <a:spcAft>
                <a:spcPts val="0"/>
              </a:spcAft>
              <a:defRPr sz="1800" b="0" i="0" u="none" strike="noStrike" kern="0" cap="none" spc="0" baseline="0">
                <a:solidFill>
                  <a:srgbClr val="000000"/>
                </a:solidFill>
                <a:uFillTx/>
              </a:defRPr>
            </a:pPr>
            <a:endParaRPr lang="en-GB" sz="1013" kern="0">
              <a:solidFill>
                <a:srgbClr val="000000"/>
              </a:solidFill>
              <a:latin typeface="Calibri"/>
            </a:endParaRPr>
          </a:p>
        </p:txBody>
      </p:sp>
      <p:pic>
        <p:nvPicPr>
          <p:cNvPr id="8" name="Image 15" descr="Une image contenant texte&#10;&#10;Description générée automatiquement">
            <a:extLst>
              <a:ext uri="{FF2B5EF4-FFF2-40B4-BE49-F238E27FC236}">
                <a16:creationId xmlns:a16="http://schemas.microsoft.com/office/drawing/2014/main" id="{AFB46E55-0E6F-4D88-BC09-DFEE93F7C2E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49925" y="2543143"/>
            <a:ext cx="84931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7574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intercalaire 3">
    <p:spTree>
      <p:nvGrpSpPr>
        <p:cNvPr id="1" name=""/>
        <p:cNvGrpSpPr/>
        <p:nvPr/>
      </p:nvGrpSpPr>
      <p:grpSpPr>
        <a:xfrm>
          <a:off x="0" y="0"/>
          <a:ext cx="0" cy="0"/>
          <a:chOff x="0" y="0"/>
          <a:chExt cx="0" cy="0"/>
        </a:xfrm>
      </p:grpSpPr>
      <p:pic>
        <p:nvPicPr>
          <p:cNvPr id="12" name="Picture Placeholder 23">
            <a:extLst>
              <a:ext uri="{FF2B5EF4-FFF2-40B4-BE49-F238E27FC236}">
                <a16:creationId xmlns:a16="http://schemas.microsoft.com/office/drawing/2014/main" id="{3427FD82-2B79-5D4C-9BD8-553150A6075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123031" y="112797"/>
            <a:ext cx="11945938" cy="663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Black Block">
            <a:extLst>
              <a:ext uri="{FF2B5EF4-FFF2-40B4-BE49-F238E27FC236}">
                <a16:creationId xmlns:a16="http://schemas.microsoft.com/office/drawing/2014/main" id="{1E655914-D3BB-E946-83A0-ABE2877BC6E3}"/>
              </a:ext>
            </a:extLst>
          </p:cNvPr>
          <p:cNvSpPr>
            <a:spLocks noChangeArrowheads="1"/>
          </p:cNvSpPr>
          <p:nvPr/>
        </p:nvSpPr>
        <p:spPr bwMode="auto">
          <a:xfrm>
            <a:off x="2857500" y="1618471"/>
            <a:ext cx="6526213" cy="39454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ctr" eaLnBrk="1" hangingPunct="1">
              <a:lnSpc>
                <a:spcPct val="100000"/>
              </a:lnSpc>
              <a:spcBef>
                <a:spcPct val="0"/>
              </a:spcBef>
              <a:buSzTx/>
              <a:buFontTx/>
              <a:buNone/>
            </a:pPr>
            <a:endParaRPr lang="en-GB" altLang="fr-FR" sz="1000"/>
          </a:p>
        </p:txBody>
      </p:sp>
      <p:sp>
        <p:nvSpPr>
          <p:cNvPr id="7" name="Ellipse 8">
            <a:extLst>
              <a:ext uri="{FF2B5EF4-FFF2-40B4-BE49-F238E27FC236}">
                <a16:creationId xmlns:a16="http://schemas.microsoft.com/office/drawing/2014/main" id="{7E05C51E-1CCD-274B-B8C4-0D101214EB92}"/>
              </a:ext>
            </a:extLst>
          </p:cNvPr>
          <p:cNvSpPr>
            <a:spLocks/>
          </p:cNvSpPr>
          <p:nvPr/>
        </p:nvSpPr>
        <p:spPr bwMode="auto">
          <a:xfrm>
            <a:off x="5356225" y="2170081"/>
            <a:ext cx="1479550" cy="1479550"/>
          </a:xfrm>
          <a:custGeom>
            <a:avLst/>
            <a:gdLst>
              <a:gd name="T0" fmla="*/ 737333 w 1480249"/>
              <a:gd name="T1" fmla="*/ 0 h 1480249"/>
              <a:gd name="T2" fmla="*/ 1474666 w 1480249"/>
              <a:gd name="T3" fmla="*/ 737333 h 1480249"/>
              <a:gd name="T4" fmla="*/ 737333 w 1480249"/>
              <a:gd name="T5" fmla="*/ 1474666 h 1480249"/>
              <a:gd name="T6" fmla="*/ 0 w 1480249"/>
              <a:gd name="T7" fmla="*/ 737333 h 1480249"/>
              <a:gd name="T8" fmla="*/ 215961 w 1480249"/>
              <a:gd name="T9" fmla="*/ 215961 h 1480249"/>
              <a:gd name="T10" fmla="*/ 215961 w 1480249"/>
              <a:gd name="T11" fmla="*/ 1258706 h 1480249"/>
              <a:gd name="T12" fmla="*/ 1258706 w 1480249"/>
              <a:gd name="T13" fmla="*/ 1258706 h 1480249"/>
              <a:gd name="T14" fmla="*/ 1258706 w 1480249"/>
              <a:gd name="T15" fmla="*/ 215961 h 1480249"/>
              <a:gd name="T16" fmla="*/ 17694720 60000 65536"/>
              <a:gd name="T17" fmla="*/ 0 60000 65536"/>
              <a:gd name="T18" fmla="*/ 5898240 60000 65536"/>
              <a:gd name="T19" fmla="*/ 11796480 60000 65536"/>
              <a:gd name="T20" fmla="*/ 17694720 60000 65536"/>
              <a:gd name="T21" fmla="*/ 5898240 60000 65536"/>
              <a:gd name="T22" fmla="*/ 5898240 60000 65536"/>
              <a:gd name="T23" fmla="*/ 17694720 60000 65536"/>
              <a:gd name="T24" fmla="*/ 216777 w 1480249"/>
              <a:gd name="T25" fmla="*/ 216777 h 1480249"/>
              <a:gd name="T26" fmla="*/ 1263472 w 1480249"/>
              <a:gd name="T27" fmla="*/ 1263472 h 1480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249" h="1480249">
                <a:moveTo>
                  <a:pt x="0" y="740125"/>
                </a:moveTo>
                <a:lnTo>
                  <a:pt x="0" y="740125"/>
                </a:lnTo>
                <a:cubicBezTo>
                  <a:pt x="0" y="1148884"/>
                  <a:pt x="331365" y="1480250"/>
                  <a:pt x="740125" y="1480250"/>
                </a:cubicBezTo>
                <a:cubicBezTo>
                  <a:pt x="1148884" y="1480250"/>
                  <a:pt x="1480250" y="1148884"/>
                  <a:pt x="1480250" y="740125"/>
                </a:cubicBezTo>
                <a:cubicBezTo>
                  <a:pt x="1480250" y="331365"/>
                  <a:pt x="1148884" y="0"/>
                  <a:pt x="740125" y="0"/>
                </a:cubicBezTo>
                <a:cubicBezTo>
                  <a:pt x="331365" y="0"/>
                  <a:pt x="0" y="331365"/>
                  <a:pt x="0" y="740125"/>
                </a:cubicBezTo>
                <a:close/>
              </a:path>
            </a:pathLst>
          </a:custGeom>
          <a:solidFill>
            <a:srgbClr val="212121"/>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anchor="ctr" anchorCtr="1"/>
          <a:lstStyle/>
          <a:p>
            <a:endParaRPr lang="fr-FR"/>
          </a:p>
        </p:txBody>
      </p:sp>
      <p:sp>
        <p:nvSpPr>
          <p:cNvPr id="10" name="Espace réservé du texte 2">
            <a:extLst>
              <a:ext uri="{FF2B5EF4-FFF2-40B4-BE49-F238E27FC236}">
                <a16:creationId xmlns:a16="http://schemas.microsoft.com/office/drawing/2014/main" id="{C3D7BF72-39F6-A544-89C0-D85C310C117E}"/>
              </a:ext>
            </a:extLst>
          </p:cNvPr>
          <p:cNvSpPr>
            <a:spLocks noGrp="1"/>
          </p:cNvSpPr>
          <p:nvPr>
            <p:ph type="body" sz="quarter" idx="10" hasCustomPrompt="1"/>
          </p:nvPr>
        </p:nvSpPr>
        <p:spPr>
          <a:xfrm>
            <a:off x="3223932" y="4215825"/>
            <a:ext cx="5790174" cy="584775"/>
          </a:xfrm>
          <a:prstGeom prst="rect">
            <a:avLst/>
          </a:prstGeom>
        </p:spPr>
        <p:txBody>
          <a:bodyPr/>
          <a:lstStyle>
            <a:lvl1pPr marL="0" indent="0" algn="ctr">
              <a:buNone/>
              <a:defRPr sz="3200" b="1">
                <a:solidFill>
                  <a:schemeClr val="bg1"/>
                </a:solidFill>
              </a:defRPr>
            </a:lvl1pPr>
          </a:lstStyle>
          <a:p>
            <a:pPr lvl="0"/>
            <a:r>
              <a:rPr lang="fr-FR"/>
              <a:t>Cliquez pour modifier le titre</a:t>
            </a:r>
          </a:p>
        </p:txBody>
      </p:sp>
      <p:sp>
        <p:nvSpPr>
          <p:cNvPr id="9" name="Green Block">
            <a:extLst>
              <a:ext uri="{FF2B5EF4-FFF2-40B4-BE49-F238E27FC236}">
                <a16:creationId xmlns:a16="http://schemas.microsoft.com/office/drawing/2014/main" id="{48E95FC5-427C-0C40-AD7D-17D42FE15C15}"/>
              </a:ext>
            </a:extLst>
          </p:cNvPr>
          <p:cNvSpPr/>
          <p:nvPr/>
        </p:nvSpPr>
        <p:spPr>
          <a:xfrm>
            <a:off x="5840413" y="1618471"/>
            <a:ext cx="557212" cy="71437"/>
          </a:xfrm>
          <a:prstGeom prst="rect">
            <a:avLst/>
          </a:prstGeom>
          <a:solidFill>
            <a:schemeClr val="accent1"/>
          </a:solidFill>
          <a:ln cap="flat">
            <a:noFill/>
            <a:prstDash val="solid"/>
          </a:ln>
        </p:spPr>
        <p:txBody>
          <a:bodyPr anchor="ctr" anchorCtr="1"/>
          <a:lstStyle/>
          <a:p>
            <a:pPr algn="ctr" defTabSz="914372" eaLnBrk="1" fontAlgn="auto" hangingPunct="1">
              <a:spcBef>
                <a:spcPts val="0"/>
              </a:spcBef>
              <a:spcAft>
                <a:spcPts val="0"/>
              </a:spcAft>
              <a:defRPr sz="1800" b="0" i="0" u="none" strike="noStrike" kern="0" cap="none" spc="0" baseline="0">
                <a:solidFill>
                  <a:srgbClr val="000000"/>
                </a:solidFill>
                <a:uFillTx/>
              </a:defRPr>
            </a:pPr>
            <a:endParaRPr lang="en-GB" sz="1013" kern="0">
              <a:solidFill>
                <a:srgbClr val="000000"/>
              </a:solidFill>
              <a:latin typeface="Calibri"/>
            </a:endParaRPr>
          </a:p>
        </p:txBody>
      </p:sp>
      <p:pic>
        <p:nvPicPr>
          <p:cNvPr id="8" name="Image 15" descr="Une image contenant texte&#10;&#10;Description générée automatiquement">
            <a:extLst>
              <a:ext uri="{FF2B5EF4-FFF2-40B4-BE49-F238E27FC236}">
                <a16:creationId xmlns:a16="http://schemas.microsoft.com/office/drawing/2014/main" id="{BC4A10F3-6E17-4FD4-BE7E-FD20C83D54D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49925" y="2543143"/>
            <a:ext cx="84931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2800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lide type sans surtitre">
    <p:spTree>
      <p:nvGrpSpPr>
        <p:cNvPr id="1" name=""/>
        <p:cNvGrpSpPr/>
        <p:nvPr/>
      </p:nvGrpSpPr>
      <p:grpSpPr>
        <a:xfrm>
          <a:off x="0" y="0"/>
          <a:ext cx="0" cy="0"/>
          <a:chOff x="0" y="0"/>
          <a:chExt cx="0" cy="0"/>
        </a:xfrm>
      </p:grpSpPr>
      <p:sp>
        <p:nvSpPr>
          <p:cNvPr id="20" name="Espace réservé du texte 2">
            <a:extLst>
              <a:ext uri="{FF2B5EF4-FFF2-40B4-BE49-F238E27FC236}">
                <a16:creationId xmlns:a16="http://schemas.microsoft.com/office/drawing/2014/main" id="{F325959B-4951-BD43-A979-B46E968D9267}"/>
              </a:ext>
            </a:extLst>
          </p:cNvPr>
          <p:cNvSpPr>
            <a:spLocks noGrp="1"/>
          </p:cNvSpPr>
          <p:nvPr>
            <p:ph type="body" sz="quarter" idx="10" hasCustomPrompt="1"/>
          </p:nvPr>
        </p:nvSpPr>
        <p:spPr>
          <a:xfrm>
            <a:off x="290578" y="514081"/>
            <a:ext cx="10910822" cy="477037"/>
          </a:xfrm>
          <a:prstGeom prst="rect">
            <a:avLst/>
          </a:prstGeom>
        </p:spPr>
        <p:txBody>
          <a:bodyPr/>
          <a:lstStyle>
            <a:lvl1pPr marL="0" indent="0">
              <a:buNone/>
              <a:defRPr sz="2400" b="1"/>
            </a:lvl1pPr>
          </a:lstStyle>
          <a:p>
            <a:pPr lvl="0"/>
            <a:r>
              <a:rPr lang="fr-FR"/>
              <a:t>Cliquez pour modifier le titre</a:t>
            </a:r>
          </a:p>
        </p:txBody>
      </p:sp>
      <p:sp>
        <p:nvSpPr>
          <p:cNvPr id="21" name="Rectangle 20">
            <a:extLst>
              <a:ext uri="{FF2B5EF4-FFF2-40B4-BE49-F238E27FC236}">
                <a16:creationId xmlns:a16="http://schemas.microsoft.com/office/drawing/2014/main" id="{E4FB8CB3-454D-574A-8C1B-743328405902}"/>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pic>
        <p:nvPicPr>
          <p:cNvPr id="7" name="Image 45">
            <a:extLst>
              <a:ext uri="{FF2B5EF4-FFF2-40B4-BE49-F238E27FC236}">
                <a16:creationId xmlns:a16="http://schemas.microsoft.com/office/drawing/2014/main" id="{6F434C21-2A68-4D0A-B617-2B320DC08D9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texte 2">
            <a:extLst>
              <a:ext uri="{FF2B5EF4-FFF2-40B4-BE49-F238E27FC236}">
                <a16:creationId xmlns:a16="http://schemas.microsoft.com/office/drawing/2014/main" id="{6FA320FE-F01F-C1B2-6DBF-CC78A56BD7E8}"/>
              </a:ext>
            </a:extLst>
          </p:cNvPr>
          <p:cNvSpPr>
            <a:spLocks noGrp="1"/>
          </p:cNvSpPr>
          <p:nvPr>
            <p:ph type="body" sz="quarter" idx="11" hasCustomPrompt="1"/>
          </p:nvPr>
        </p:nvSpPr>
        <p:spPr>
          <a:xfrm>
            <a:off x="290578" y="991118"/>
            <a:ext cx="10910822" cy="477037"/>
          </a:xfrm>
          <a:prstGeom prst="rect">
            <a:avLst/>
          </a:prstGeom>
        </p:spPr>
        <p:txBody>
          <a:bodyPr/>
          <a:lstStyle>
            <a:lvl1pPr marL="0" indent="0">
              <a:buNone/>
              <a:defRPr sz="2000" b="0"/>
            </a:lvl1pPr>
          </a:lstStyle>
          <a:p>
            <a:pPr lvl="0"/>
            <a:r>
              <a:rPr lang="fr-FR"/>
              <a:t>Cliquez pour modifier le titre</a:t>
            </a:r>
          </a:p>
        </p:txBody>
      </p:sp>
    </p:spTree>
    <p:extLst>
      <p:ext uri="{BB962C8B-B14F-4D97-AF65-F5344CB8AC3E}">
        <p14:creationId xmlns:p14="http://schemas.microsoft.com/office/powerpoint/2010/main" val="3542478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Slide type sans surtitre ">
    <p:spTree>
      <p:nvGrpSpPr>
        <p:cNvPr id="1" name=""/>
        <p:cNvGrpSpPr/>
        <p:nvPr/>
      </p:nvGrpSpPr>
      <p:grpSpPr>
        <a:xfrm>
          <a:off x="0" y="0"/>
          <a:ext cx="0" cy="0"/>
          <a:chOff x="0" y="0"/>
          <a:chExt cx="0" cy="0"/>
        </a:xfrm>
      </p:grpSpPr>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109108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3" name="Text Placeholder 6">
            <a:extLst>
              <a:ext uri="{FF2B5EF4-FFF2-40B4-BE49-F238E27FC236}">
                <a16:creationId xmlns:a16="http://schemas.microsoft.com/office/drawing/2014/main" id="{E0F37BBA-55B0-C246-A4A9-6C414B316BB6}"/>
              </a:ext>
            </a:extLst>
          </p:cNvPr>
          <p:cNvSpPr>
            <a:spLocks noGrp="1"/>
          </p:cNvSpPr>
          <p:nvPr>
            <p:ph idx="1" hasCustomPrompt="1"/>
          </p:nvPr>
        </p:nvSpPr>
        <p:spPr>
          <a:xfrm>
            <a:off x="371475" y="1219200"/>
            <a:ext cx="108299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7" name="Image 45">
            <a:extLst>
              <a:ext uri="{FF2B5EF4-FFF2-40B4-BE49-F238E27FC236}">
                <a16:creationId xmlns:a16="http://schemas.microsoft.com/office/drawing/2014/main" id="{16C223A3-6991-4967-AEBB-B153FD04EC0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7967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Slide type sans surtitre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10F52F-785E-5C4C-BECA-04D44825C977}"/>
              </a:ext>
            </a:extLst>
          </p:cNvPr>
          <p:cNvSpPr/>
          <p:nvPr/>
        </p:nvSpPr>
        <p:spPr>
          <a:xfrm>
            <a:off x="115692" y="102238"/>
            <a:ext cx="11960616" cy="665352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109108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3" name="Text Placeholder 6">
            <a:extLst>
              <a:ext uri="{FF2B5EF4-FFF2-40B4-BE49-F238E27FC236}">
                <a16:creationId xmlns:a16="http://schemas.microsoft.com/office/drawing/2014/main" id="{E0F37BBA-55B0-C246-A4A9-6C414B316BB6}"/>
              </a:ext>
            </a:extLst>
          </p:cNvPr>
          <p:cNvSpPr>
            <a:spLocks noGrp="1"/>
          </p:cNvSpPr>
          <p:nvPr>
            <p:ph idx="1" hasCustomPrompt="1"/>
          </p:nvPr>
        </p:nvSpPr>
        <p:spPr>
          <a:xfrm>
            <a:off x="371475" y="1219200"/>
            <a:ext cx="108299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8" name="Image 45">
            <a:extLst>
              <a:ext uri="{FF2B5EF4-FFF2-40B4-BE49-F238E27FC236}">
                <a16:creationId xmlns:a16="http://schemas.microsoft.com/office/drawing/2014/main" id="{F0EA429A-0321-4D50-9FED-F3A09F1C7C8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5">
            <a:extLst>
              <a:ext uri="{FF2B5EF4-FFF2-40B4-BE49-F238E27FC236}">
                <a16:creationId xmlns:a16="http://schemas.microsoft.com/office/drawing/2014/main" id="{425A5068-FC9B-0AFD-0A05-204FDE8530A8}"/>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19287872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Slide 1/4 gris sans surtitre">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7EC5D474-2648-A849-AD11-5B982FFE72AA}"/>
              </a:ext>
            </a:extLst>
          </p:cNvPr>
          <p:cNvSpPr/>
          <p:nvPr/>
        </p:nvSpPr>
        <p:spPr>
          <a:xfrm>
            <a:off x="9121697" y="102238"/>
            <a:ext cx="2954611" cy="6653524"/>
          </a:xfrm>
          <a:prstGeom prst="rect">
            <a:avLst/>
          </a:prstGeom>
          <a:solidFill>
            <a:schemeClr val="bg1">
              <a:lumMod val="95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8" name="Espace réservé du texte 2">
            <a:extLst>
              <a:ext uri="{FF2B5EF4-FFF2-40B4-BE49-F238E27FC236}">
                <a16:creationId xmlns:a16="http://schemas.microsoft.com/office/drawing/2014/main" id="{C692E9C4-9C57-E14B-835A-339B00312F33}"/>
              </a:ext>
            </a:extLst>
          </p:cNvPr>
          <p:cNvSpPr>
            <a:spLocks noGrp="1"/>
          </p:cNvSpPr>
          <p:nvPr>
            <p:ph type="body" sz="quarter" idx="10" hasCustomPrompt="1"/>
          </p:nvPr>
        </p:nvSpPr>
        <p:spPr>
          <a:xfrm>
            <a:off x="290578" y="514081"/>
            <a:ext cx="8458336" cy="477037"/>
          </a:xfrm>
          <a:prstGeom prst="rect">
            <a:avLst/>
          </a:prstGeom>
        </p:spPr>
        <p:txBody>
          <a:bodyPr/>
          <a:lstStyle>
            <a:lvl1pPr marL="0" indent="0">
              <a:buNone/>
              <a:defRPr sz="2400" b="1"/>
            </a:lvl1pPr>
          </a:lstStyle>
          <a:p>
            <a:pPr lvl="0"/>
            <a:r>
              <a:rPr lang="fr-FR"/>
              <a:t>Cliquez pour modifier le titre</a:t>
            </a:r>
          </a:p>
        </p:txBody>
      </p:sp>
      <p:sp>
        <p:nvSpPr>
          <p:cNvPr id="19" name="Text Placeholder 6">
            <a:extLst>
              <a:ext uri="{FF2B5EF4-FFF2-40B4-BE49-F238E27FC236}">
                <a16:creationId xmlns:a16="http://schemas.microsoft.com/office/drawing/2014/main" id="{62A9C998-0937-C740-9AD0-DB3948B2A4E9}"/>
              </a:ext>
            </a:extLst>
          </p:cNvPr>
          <p:cNvSpPr>
            <a:spLocks noGrp="1"/>
          </p:cNvSpPr>
          <p:nvPr>
            <p:ph idx="1" hasCustomPrompt="1"/>
          </p:nvPr>
        </p:nvSpPr>
        <p:spPr>
          <a:xfrm>
            <a:off x="371475" y="1219200"/>
            <a:ext cx="8377439"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8" name="Image 45">
            <a:extLst>
              <a:ext uri="{FF2B5EF4-FFF2-40B4-BE49-F238E27FC236}">
                <a16:creationId xmlns:a16="http://schemas.microsoft.com/office/drawing/2014/main" id="{C88052DC-A62C-479A-B596-6FBC30ECE22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5">
            <a:extLst>
              <a:ext uri="{FF2B5EF4-FFF2-40B4-BE49-F238E27FC236}">
                <a16:creationId xmlns:a16="http://schemas.microsoft.com/office/drawing/2014/main" id="{773CB3A7-3169-0BC3-7BDB-84C55D162402}"/>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13061024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5_Slide 1/3 sans surtitre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Rectangle 4">
            <a:extLst>
              <a:ext uri="{FF2B5EF4-FFF2-40B4-BE49-F238E27FC236}">
                <a16:creationId xmlns:a16="http://schemas.microsoft.com/office/drawing/2014/main" id="{F273FEFB-E680-F546-B321-82CCA767DEA2}"/>
              </a:ext>
            </a:extLst>
          </p:cNvPr>
          <p:cNvSpPr/>
          <p:nvPr/>
        </p:nvSpPr>
        <p:spPr>
          <a:xfrm>
            <a:off x="8114104" y="102238"/>
            <a:ext cx="3962204" cy="6653524"/>
          </a:xfrm>
          <a:prstGeom prst="rect">
            <a:avLst/>
          </a:prstGeom>
          <a:solidFill>
            <a:schemeClr val="bg1">
              <a:lumMod val="95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8" name="Espace réservé du texte 2">
            <a:extLst>
              <a:ext uri="{FF2B5EF4-FFF2-40B4-BE49-F238E27FC236}">
                <a16:creationId xmlns:a16="http://schemas.microsoft.com/office/drawing/2014/main" id="{AF5D42A7-4D34-9240-91FB-F3C1E58C0D42}"/>
              </a:ext>
            </a:extLst>
          </p:cNvPr>
          <p:cNvSpPr>
            <a:spLocks noGrp="1"/>
          </p:cNvSpPr>
          <p:nvPr>
            <p:ph type="body" sz="quarter" idx="10" hasCustomPrompt="1"/>
          </p:nvPr>
        </p:nvSpPr>
        <p:spPr>
          <a:xfrm>
            <a:off x="290578" y="514081"/>
            <a:ext cx="7549328" cy="477037"/>
          </a:xfrm>
          <a:prstGeom prst="rect">
            <a:avLst/>
          </a:prstGeom>
        </p:spPr>
        <p:txBody>
          <a:bodyPr/>
          <a:lstStyle>
            <a:lvl1pPr marL="0" indent="0">
              <a:buNone/>
              <a:defRPr sz="2400" b="1"/>
            </a:lvl1pPr>
          </a:lstStyle>
          <a:p>
            <a:pPr lvl="0"/>
            <a:r>
              <a:rPr lang="fr-FR"/>
              <a:t>Cliquez pour modifier le titre</a:t>
            </a:r>
          </a:p>
        </p:txBody>
      </p:sp>
      <p:sp>
        <p:nvSpPr>
          <p:cNvPr id="19" name="Text Placeholder 6">
            <a:extLst>
              <a:ext uri="{FF2B5EF4-FFF2-40B4-BE49-F238E27FC236}">
                <a16:creationId xmlns:a16="http://schemas.microsoft.com/office/drawing/2014/main" id="{6F918F03-D2DF-C248-8264-25BEC01B567E}"/>
              </a:ext>
            </a:extLst>
          </p:cNvPr>
          <p:cNvSpPr>
            <a:spLocks noGrp="1"/>
          </p:cNvSpPr>
          <p:nvPr>
            <p:ph idx="1" hasCustomPrompt="1"/>
          </p:nvPr>
        </p:nvSpPr>
        <p:spPr>
          <a:xfrm>
            <a:off x="371475" y="1219200"/>
            <a:ext cx="7477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8" name="Image 45">
            <a:extLst>
              <a:ext uri="{FF2B5EF4-FFF2-40B4-BE49-F238E27FC236}">
                <a16:creationId xmlns:a16="http://schemas.microsoft.com/office/drawing/2014/main" id="{9D3EB481-33FB-4E61-BFAE-B48CC6C2721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5">
            <a:extLst>
              <a:ext uri="{FF2B5EF4-FFF2-40B4-BE49-F238E27FC236}">
                <a16:creationId xmlns:a16="http://schemas.microsoft.com/office/drawing/2014/main" id="{A0E0D166-86BF-0358-B835-0F852642AF2E}"/>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29846889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6_Slide 1/2 sans surtitre ">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F1D6A083-5B89-B144-B65C-EAD4DA756F22}"/>
              </a:ext>
            </a:extLst>
          </p:cNvPr>
          <p:cNvSpPr/>
          <p:nvPr/>
        </p:nvSpPr>
        <p:spPr>
          <a:xfrm>
            <a:off x="6095999" y="102238"/>
            <a:ext cx="5980309" cy="6653524"/>
          </a:xfrm>
          <a:prstGeom prst="rect">
            <a:avLst/>
          </a:prstGeom>
          <a:solidFill>
            <a:schemeClr val="bg1">
              <a:lumMod val="95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56530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Text Placeholder 6">
            <a:extLst>
              <a:ext uri="{FF2B5EF4-FFF2-40B4-BE49-F238E27FC236}">
                <a16:creationId xmlns:a16="http://schemas.microsoft.com/office/drawing/2014/main" id="{FCE47927-978B-0C44-B52F-D6EE5AF4C5AF}"/>
              </a:ext>
            </a:extLst>
          </p:cNvPr>
          <p:cNvSpPr>
            <a:spLocks noGrp="1"/>
          </p:cNvSpPr>
          <p:nvPr>
            <p:ph idx="1" hasCustomPrompt="1"/>
          </p:nvPr>
        </p:nvSpPr>
        <p:spPr>
          <a:xfrm>
            <a:off x="371475" y="1219200"/>
            <a:ext cx="5572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8" name="Image 45">
            <a:extLst>
              <a:ext uri="{FF2B5EF4-FFF2-40B4-BE49-F238E27FC236}">
                <a16:creationId xmlns:a16="http://schemas.microsoft.com/office/drawing/2014/main" id="{C877A766-8C12-485B-8B46-E54173CB297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5">
            <a:extLst>
              <a:ext uri="{FF2B5EF4-FFF2-40B4-BE49-F238E27FC236}">
                <a16:creationId xmlns:a16="http://schemas.microsoft.com/office/drawing/2014/main" id="{1DD60389-5CA9-9A40-2E8F-56FEAA60B018}"/>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36723923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7_Slide 1/2 sans surtitre ">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F1D6A083-5B89-B144-B65C-EAD4DA756F22}"/>
              </a:ext>
            </a:extLst>
          </p:cNvPr>
          <p:cNvSpPr/>
          <p:nvPr/>
        </p:nvSpPr>
        <p:spPr>
          <a:xfrm>
            <a:off x="6095999" y="102238"/>
            <a:ext cx="5980309" cy="6653524"/>
          </a:xfrm>
          <a:prstGeom prst="rect">
            <a:avLst/>
          </a:prstGeom>
          <a:solidFill>
            <a:schemeClr val="tx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56530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Text Placeholder 6">
            <a:extLst>
              <a:ext uri="{FF2B5EF4-FFF2-40B4-BE49-F238E27FC236}">
                <a16:creationId xmlns:a16="http://schemas.microsoft.com/office/drawing/2014/main" id="{FCE47927-978B-0C44-B52F-D6EE5AF4C5AF}"/>
              </a:ext>
            </a:extLst>
          </p:cNvPr>
          <p:cNvSpPr>
            <a:spLocks noGrp="1"/>
          </p:cNvSpPr>
          <p:nvPr>
            <p:ph idx="1" hasCustomPrompt="1"/>
          </p:nvPr>
        </p:nvSpPr>
        <p:spPr>
          <a:xfrm>
            <a:off x="371475" y="1219200"/>
            <a:ext cx="5572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8" name="Espace réservé du numéro de diapositive 5">
            <a:extLst>
              <a:ext uri="{FF2B5EF4-FFF2-40B4-BE49-F238E27FC236}">
                <a16:creationId xmlns:a16="http://schemas.microsoft.com/office/drawing/2014/main" id="{C261481F-9B22-6343-A34D-1C4C852017FE}"/>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pic>
        <p:nvPicPr>
          <p:cNvPr id="9" name="Image 8">
            <a:extLst>
              <a:ext uri="{FF2B5EF4-FFF2-40B4-BE49-F238E27FC236}">
                <a16:creationId xmlns:a16="http://schemas.microsoft.com/office/drawing/2014/main" id="{D9B1D737-C308-4C86-BECC-B88CCB497A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48150" y="290887"/>
            <a:ext cx="378425" cy="431899"/>
          </a:xfrm>
          <a:prstGeom prst="rect">
            <a:avLst/>
          </a:prstGeom>
        </p:spPr>
      </p:pic>
    </p:spTree>
    <p:extLst>
      <p:ext uri="{BB962C8B-B14F-4D97-AF65-F5344CB8AC3E}">
        <p14:creationId xmlns:p14="http://schemas.microsoft.com/office/powerpoint/2010/main" val="42209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colonnes ">
    <p:spTree>
      <p:nvGrpSpPr>
        <p:cNvPr id="1" name=""/>
        <p:cNvGrpSpPr/>
        <p:nvPr/>
      </p:nvGrpSpPr>
      <p:grpSpPr>
        <a:xfrm>
          <a:off x="0" y="0"/>
          <a:ext cx="0" cy="0"/>
          <a:chOff x="0" y="0"/>
          <a:chExt cx="0" cy="0"/>
        </a:xfrm>
      </p:grpSpPr>
      <p:pic>
        <p:nvPicPr>
          <p:cNvPr id="13" name="Image 12"/>
          <p:cNvPicPr>
            <a:picLocks noChangeAspect="1"/>
          </p:cNvPicPr>
          <p:nvPr userDrawn="1"/>
        </p:nvPicPr>
        <p:blipFill rotWithShape="1">
          <a:blip r:embed="rId2">
            <a:extLst>
              <a:ext uri="{28A0092B-C50C-407E-A947-70E740481C1C}">
                <a14:useLocalDpi xmlns:a14="http://schemas.microsoft.com/office/drawing/2010/main" val="0"/>
              </a:ext>
            </a:extLst>
          </a:blip>
          <a:srcRect t="11904"/>
          <a:stretch/>
        </p:blipFill>
        <p:spPr>
          <a:xfrm>
            <a:off x="1" y="818147"/>
            <a:ext cx="11946759" cy="6039852"/>
          </a:xfrm>
          <a:prstGeom prst="rect">
            <a:avLst/>
          </a:prstGeom>
        </p:spPr>
      </p:pic>
      <p:sp>
        <p:nvSpPr>
          <p:cNvPr id="3" name="Content Placeholder 2"/>
          <p:cNvSpPr>
            <a:spLocks noGrp="1"/>
          </p:cNvSpPr>
          <p:nvPr>
            <p:ph sz="half" idx="1"/>
          </p:nvPr>
        </p:nvSpPr>
        <p:spPr>
          <a:xfrm>
            <a:off x="377072" y="1150071"/>
            <a:ext cx="5642728" cy="5253661"/>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9" name="Rectangle 8"/>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4" name="Content Placeholder 3"/>
          <p:cNvSpPr>
            <a:spLocks noGrp="1"/>
          </p:cNvSpPr>
          <p:nvPr>
            <p:ph sz="half" idx="2"/>
          </p:nvPr>
        </p:nvSpPr>
        <p:spPr>
          <a:xfrm>
            <a:off x="6172199" y="1150070"/>
            <a:ext cx="5574116"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800100" indent="-342900" algn="just">
              <a:buFont typeface="Wingdings" panose="05000000000000000000" pitchFamily="2" charset="2"/>
              <a:buChar char="§"/>
              <a:defRPr sz="2000">
                <a:solidFill>
                  <a:schemeClr val="tx1">
                    <a:lumMod val="75000"/>
                    <a:lumOff val="25000"/>
                  </a:schemeClr>
                </a:solidFill>
                <a:latin typeface="+mn-lt"/>
              </a:defRPr>
            </a:lvl2pPr>
            <a:lvl3pPr marL="1257300" indent="-3429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12" y="114745"/>
            <a:ext cx="617321" cy="588464"/>
          </a:xfrm>
          <a:prstGeom prst="rect">
            <a:avLst/>
          </a:prstGeom>
        </p:spPr>
      </p:pic>
      <p:sp>
        <p:nvSpPr>
          <p:cNvPr id="12"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11" name="Espace réservé du numéro de diapositive 5">
            <a:extLst>
              <a:ext uri="{FF2B5EF4-FFF2-40B4-BE49-F238E27FC236}">
                <a16:creationId xmlns:a16="http://schemas.microsoft.com/office/drawing/2014/main" id="{09647F70-8A8A-4217-8011-083CFBDC13EA}"/>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14075412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8_Slide 1/2 sans surtitre ">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F1D6A083-5B89-B144-B65C-EAD4DA756F22}"/>
              </a:ext>
            </a:extLst>
          </p:cNvPr>
          <p:cNvSpPr/>
          <p:nvPr/>
        </p:nvSpPr>
        <p:spPr>
          <a:xfrm>
            <a:off x="8915400" y="102238"/>
            <a:ext cx="3160908" cy="6653524"/>
          </a:xfrm>
          <a:prstGeom prst="rect">
            <a:avLst/>
          </a:prstGeom>
          <a:solidFill>
            <a:schemeClr val="tx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56530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Text Placeholder 6">
            <a:extLst>
              <a:ext uri="{FF2B5EF4-FFF2-40B4-BE49-F238E27FC236}">
                <a16:creationId xmlns:a16="http://schemas.microsoft.com/office/drawing/2014/main" id="{FCE47927-978B-0C44-B52F-D6EE5AF4C5AF}"/>
              </a:ext>
            </a:extLst>
          </p:cNvPr>
          <p:cNvSpPr>
            <a:spLocks noGrp="1"/>
          </p:cNvSpPr>
          <p:nvPr>
            <p:ph idx="1" hasCustomPrompt="1"/>
          </p:nvPr>
        </p:nvSpPr>
        <p:spPr>
          <a:xfrm>
            <a:off x="371475" y="1219200"/>
            <a:ext cx="8239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8" name="Espace réservé du numéro de diapositive 5">
            <a:extLst>
              <a:ext uri="{FF2B5EF4-FFF2-40B4-BE49-F238E27FC236}">
                <a16:creationId xmlns:a16="http://schemas.microsoft.com/office/drawing/2014/main" id="{C261481F-9B22-6343-A34D-1C4C852017FE}"/>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pic>
        <p:nvPicPr>
          <p:cNvPr id="9" name="Image 8">
            <a:extLst>
              <a:ext uri="{FF2B5EF4-FFF2-40B4-BE49-F238E27FC236}">
                <a16:creationId xmlns:a16="http://schemas.microsoft.com/office/drawing/2014/main" id="{D9B1D737-C308-4C86-BECC-B88CCB497A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48150" y="290887"/>
            <a:ext cx="378425" cy="431899"/>
          </a:xfrm>
          <a:prstGeom prst="rect">
            <a:avLst/>
          </a:prstGeom>
        </p:spPr>
      </p:pic>
    </p:spTree>
    <p:extLst>
      <p:ext uri="{BB962C8B-B14F-4D97-AF65-F5344CB8AC3E}">
        <p14:creationId xmlns:p14="http://schemas.microsoft.com/office/powerpoint/2010/main" val="2901000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Slide 1/4 image sans surtitre ">
    <p:spTree>
      <p:nvGrpSpPr>
        <p:cNvPr id="1" name=""/>
        <p:cNvGrpSpPr/>
        <p:nvPr/>
      </p:nvGrpSpPr>
      <p:grpSpPr>
        <a:xfrm>
          <a:off x="0" y="0"/>
          <a:ext cx="0" cy="0"/>
          <a:chOff x="0" y="0"/>
          <a:chExt cx="0" cy="0"/>
        </a:xfrm>
      </p:grpSpPr>
      <p:sp>
        <p:nvSpPr>
          <p:cNvPr id="14" name="Espace réservé pour une image  8">
            <a:extLst>
              <a:ext uri="{FF2B5EF4-FFF2-40B4-BE49-F238E27FC236}">
                <a16:creationId xmlns:a16="http://schemas.microsoft.com/office/drawing/2014/main" id="{58E6579C-A152-9E4E-8F29-15CF5A903057}"/>
              </a:ext>
            </a:extLst>
          </p:cNvPr>
          <p:cNvSpPr>
            <a:spLocks noGrp="1"/>
          </p:cNvSpPr>
          <p:nvPr>
            <p:ph type="pic" sz="quarter" idx="11"/>
          </p:nvPr>
        </p:nvSpPr>
        <p:spPr>
          <a:xfrm>
            <a:off x="9121697" y="102239"/>
            <a:ext cx="2954611" cy="6653524"/>
          </a:xfrm>
          <a:prstGeom prst="rect">
            <a:avLst/>
          </a:prstGeom>
        </p:spPr>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8458336"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7" name="Text Placeholder 6">
            <a:extLst>
              <a:ext uri="{FF2B5EF4-FFF2-40B4-BE49-F238E27FC236}">
                <a16:creationId xmlns:a16="http://schemas.microsoft.com/office/drawing/2014/main" id="{498D0CF2-A264-484C-A301-9ECE310D83F1}"/>
              </a:ext>
            </a:extLst>
          </p:cNvPr>
          <p:cNvSpPr>
            <a:spLocks noGrp="1"/>
          </p:cNvSpPr>
          <p:nvPr>
            <p:ph idx="1" hasCustomPrompt="1"/>
          </p:nvPr>
        </p:nvSpPr>
        <p:spPr>
          <a:xfrm>
            <a:off x="371475" y="1219200"/>
            <a:ext cx="8377439"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18" name="Graphique 17">
            <a:extLst>
              <a:ext uri="{FF2B5EF4-FFF2-40B4-BE49-F238E27FC236}">
                <a16:creationId xmlns:a16="http://schemas.microsoft.com/office/drawing/2014/main" id="{C9F88653-32B0-6742-BBA6-5AE3FBBC2C02}"/>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7842" t="32495" r="22883" b="36237"/>
          <a:stretch/>
        </p:blipFill>
        <p:spPr>
          <a:xfrm>
            <a:off x="11210690" y="152400"/>
            <a:ext cx="825603" cy="741208"/>
          </a:xfrm>
          <a:prstGeom prst="rect">
            <a:avLst/>
          </a:prstGeom>
        </p:spPr>
      </p:pic>
      <p:sp>
        <p:nvSpPr>
          <p:cNvPr id="19" name="Espace réservé du numéro de diapositive 5">
            <a:extLst>
              <a:ext uri="{FF2B5EF4-FFF2-40B4-BE49-F238E27FC236}">
                <a16:creationId xmlns:a16="http://schemas.microsoft.com/office/drawing/2014/main" id="{D2CADD66-5946-3F4A-B4A6-8DE1F8496D7A}"/>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sp>
        <p:nvSpPr>
          <p:cNvPr id="2" name="Espace réservé du numéro de diapositive 5">
            <a:extLst>
              <a:ext uri="{FF2B5EF4-FFF2-40B4-BE49-F238E27FC236}">
                <a16:creationId xmlns:a16="http://schemas.microsoft.com/office/drawing/2014/main" id="{A0C07336-BB06-60DE-3A8E-11996D5DBEA4}"/>
              </a:ext>
            </a:extLst>
          </p:cNvPr>
          <p:cNvSpPr txBox="1">
            <a:spLocks/>
          </p:cNvSpPr>
          <p:nvPr/>
        </p:nvSpPr>
        <p:spPr>
          <a:xfrm>
            <a:off x="11746231" y="66294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36659744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8_Slide 1/3 image sans  ">
    <p:spTree>
      <p:nvGrpSpPr>
        <p:cNvPr id="1" name=""/>
        <p:cNvGrpSpPr/>
        <p:nvPr/>
      </p:nvGrpSpPr>
      <p:grpSpPr>
        <a:xfrm>
          <a:off x="0" y="0"/>
          <a:ext cx="0" cy="0"/>
          <a:chOff x="0" y="0"/>
          <a:chExt cx="0" cy="0"/>
        </a:xfrm>
      </p:grpSpPr>
      <p:sp>
        <p:nvSpPr>
          <p:cNvPr id="8" name="Espace réservé pour une image  8">
            <a:extLst>
              <a:ext uri="{FF2B5EF4-FFF2-40B4-BE49-F238E27FC236}">
                <a16:creationId xmlns:a16="http://schemas.microsoft.com/office/drawing/2014/main" id="{25DFE509-AD9F-8C47-AA49-41B88CE4731E}"/>
              </a:ext>
            </a:extLst>
          </p:cNvPr>
          <p:cNvSpPr>
            <a:spLocks noGrp="1"/>
          </p:cNvSpPr>
          <p:nvPr>
            <p:ph type="pic" sz="quarter" idx="11"/>
          </p:nvPr>
        </p:nvSpPr>
        <p:spPr>
          <a:xfrm>
            <a:off x="8114105" y="102239"/>
            <a:ext cx="3962204" cy="6653524"/>
          </a:xfrm>
          <a:prstGeom prst="rect">
            <a:avLst/>
          </a:prstGeom>
        </p:spPr>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75251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3" name="Text Placeholder 6">
            <a:extLst>
              <a:ext uri="{FF2B5EF4-FFF2-40B4-BE49-F238E27FC236}">
                <a16:creationId xmlns:a16="http://schemas.microsoft.com/office/drawing/2014/main" id="{EF3C89F9-3364-E74E-9DF3-163B489CB0DE}"/>
              </a:ext>
            </a:extLst>
          </p:cNvPr>
          <p:cNvSpPr>
            <a:spLocks noGrp="1"/>
          </p:cNvSpPr>
          <p:nvPr>
            <p:ph idx="1" hasCustomPrompt="1"/>
          </p:nvPr>
        </p:nvSpPr>
        <p:spPr>
          <a:xfrm>
            <a:off x="371475" y="1219200"/>
            <a:ext cx="74442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9" name="Graphique 8">
            <a:extLst>
              <a:ext uri="{FF2B5EF4-FFF2-40B4-BE49-F238E27FC236}">
                <a16:creationId xmlns:a16="http://schemas.microsoft.com/office/drawing/2014/main" id="{8EAE42B7-B4C8-B943-A34C-99CD401E41D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7842" t="32495" r="22883" b="36237"/>
          <a:stretch/>
        </p:blipFill>
        <p:spPr>
          <a:xfrm>
            <a:off x="11210690" y="152400"/>
            <a:ext cx="825603" cy="741208"/>
          </a:xfrm>
          <a:prstGeom prst="rect">
            <a:avLst/>
          </a:prstGeom>
        </p:spPr>
      </p:pic>
      <p:sp>
        <p:nvSpPr>
          <p:cNvPr id="10" name="Espace réservé du numéro de diapositive 5">
            <a:extLst>
              <a:ext uri="{FF2B5EF4-FFF2-40B4-BE49-F238E27FC236}">
                <a16:creationId xmlns:a16="http://schemas.microsoft.com/office/drawing/2014/main" id="{6F4C36F8-C0FB-5447-917B-50A4BA913783}"/>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sp>
        <p:nvSpPr>
          <p:cNvPr id="2" name="Espace réservé du numéro de diapositive 5">
            <a:extLst>
              <a:ext uri="{FF2B5EF4-FFF2-40B4-BE49-F238E27FC236}">
                <a16:creationId xmlns:a16="http://schemas.microsoft.com/office/drawing/2014/main" id="{DD7C1CDD-0799-3E9E-47A0-1C8601C62706}"/>
              </a:ext>
            </a:extLst>
          </p:cNvPr>
          <p:cNvSpPr txBox="1">
            <a:spLocks/>
          </p:cNvSpPr>
          <p:nvPr/>
        </p:nvSpPr>
        <p:spPr>
          <a:xfrm>
            <a:off x="11746231" y="66294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2079048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9_Slide 1/2 image sans  ">
    <p:spTree>
      <p:nvGrpSpPr>
        <p:cNvPr id="1" name=""/>
        <p:cNvGrpSpPr/>
        <p:nvPr/>
      </p:nvGrpSpPr>
      <p:grpSpPr>
        <a:xfrm>
          <a:off x="0" y="0"/>
          <a:ext cx="0" cy="0"/>
          <a:chOff x="0" y="0"/>
          <a:chExt cx="0" cy="0"/>
        </a:xfrm>
      </p:grpSpPr>
      <p:sp>
        <p:nvSpPr>
          <p:cNvPr id="8" name="Espace réservé pour une image  8">
            <a:extLst>
              <a:ext uri="{FF2B5EF4-FFF2-40B4-BE49-F238E27FC236}">
                <a16:creationId xmlns:a16="http://schemas.microsoft.com/office/drawing/2014/main" id="{0C68821E-C765-FB47-892E-E71F81CEF79D}"/>
              </a:ext>
            </a:extLst>
          </p:cNvPr>
          <p:cNvSpPr>
            <a:spLocks noGrp="1"/>
          </p:cNvSpPr>
          <p:nvPr>
            <p:ph type="pic" sz="quarter" idx="11"/>
          </p:nvPr>
        </p:nvSpPr>
        <p:spPr>
          <a:xfrm>
            <a:off x="6095999" y="102239"/>
            <a:ext cx="5980310" cy="6653524"/>
          </a:xfrm>
          <a:prstGeom prst="rect">
            <a:avLst/>
          </a:prstGeom>
        </p:spPr>
        <p:txBody>
          <a:bodyPr/>
          <a:lstStyle/>
          <a:p>
            <a:r>
              <a:rPr lang="fr-FR"/>
              <a:t>Cliquez sur l'icône pour ajouter une image</a:t>
            </a:r>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56530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Text Placeholder 6">
            <a:extLst>
              <a:ext uri="{FF2B5EF4-FFF2-40B4-BE49-F238E27FC236}">
                <a16:creationId xmlns:a16="http://schemas.microsoft.com/office/drawing/2014/main" id="{FCE47927-978B-0C44-B52F-D6EE5AF4C5AF}"/>
              </a:ext>
            </a:extLst>
          </p:cNvPr>
          <p:cNvSpPr>
            <a:spLocks noGrp="1"/>
          </p:cNvSpPr>
          <p:nvPr>
            <p:ph idx="1" hasCustomPrompt="1"/>
          </p:nvPr>
        </p:nvSpPr>
        <p:spPr>
          <a:xfrm>
            <a:off x="371475" y="1219200"/>
            <a:ext cx="5572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14" name="Graphique 13">
            <a:extLst>
              <a:ext uri="{FF2B5EF4-FFF2-40B4-BE49-F238E27FC236}">
                <a16:creationId xmlns:a16="http://schemas.microsoft.com/office/drawing/2014/main" id="{EB0CEC48-3825-8841-B442-27378F4D65C1}"/>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7842" t="32495" r="22883" b="36237"/>
          <a:stretch/>
        </p:blipFill>
        <p:spPr>
          <a:xfrm>
            <a:off x="11210690" y="152400"/>
            <a:ext cx="825603" cy="741208"/>
          </a:xfrm>
          <a:prstGeom prst="rect">
            <a:avLst/>
          </a:prstGeom>
        </p:spPr>
      </p:pic>
      <p:sp>
        <p:nvSpPr>
          <p:cNvPr id="17" name="Espace réservé du numéro de diapositive 5">
            <a:extLst>
              <a:ext uri="{FF2B5EF4-FFF2-40B4-BE49-F238E27FC236}">
                <a16:creationId xmlns:a16="http://schemas.microsoft.com/office/drawing/2014/main" id="{32762CC8-CC09-294A-8368-B9B03C3E6107}"/>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sp>
        <p:nvSpPr>
          <p:cNvPr id="2" name="Espace réservé du numéro de diapositive 5">
            <a:extLst>
              <a:ext uri="{FF2B5EF4-FFF2-40B4-BE49-F238E27FC236}">
                <a16:creationId xmlns:a16="http://schemas.microsoft.com/office/drawing/2014/main" id="{199EE84C-FBBB-7925-85D0-593981B15BC0}"/>
              </a:ext>
            </a:extLst>
          </p:cNvPr>
          <p:cNvSpPr txBox="1">
            <a:spLocks/>
          </p:cNvSpPr>
          <p:nvPr/>
        </p:nvSpPr>
        <p:spPr>
          <a:xfrm>
            <a:off x="11746231" y="66294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
        <p:nvSpPr>
          <p:cNvPr id="3" name="Rectangle 2">
            <a:extLst>
              <a:ext uri="{FF2B5EF4-FFF2-40B4-BE49-F238E27FC236}">
                <a16:creationId xmlns:a16="http://schemas.microsoft.com/office/drawing/2014/main" id="{775EA1C6-AA35-736C-6E73-70FD55752E94}"/>
              </a:ext>
            </a:extLst>
          </p:cNvPr>
          <p:cNvSpPr/>
          <p:nvPr userDrawn="1"/>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pic>
        <p:nvPicPr>
          <p:cNvPr id="4" name="Graphique 3">
            <a:extLst>
              <a:ext uri="{FF2B5EF4-FFF2-40B4-BE49-F238E27FC236}">
                <a16:creationId xmlns:a16="http://schemas.microsoft.com/office/drawing/2014/main" id="{FEE29462-F62E-41B4-9F96-88FB7E748C7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842" t="32495" r="22883" b="36237"/>
          <a:stretch/>
        </p:blipFill>
        <p:spPr>
          <a:xfrm>
            <a:off x="11210690" y="152400"/>
            <a:ext cx="825603" cy="741208"/>
          </a:xfrm>
          <a:prstGeom prst="rect">
            <a:avLst/>
          </a:prstGeom>
        </p:spPr>
      </p:pic>
      <p:sp>
        <p:nvSpPr>
          <p:cNvPr id="5" name="Espace réservé du numéro de diapositive 5">
            <a:extLst>
              <a:ext uri="{FF2B5EF4-FFF2-40B4-BE49-F238E27FC236}">
                <a16:creationId xmlns:a16="http://schemas.microsoft.com/office/drawing/2014/main" id="{785A2D14-888C-89F4-D526-04A82DAC13E1}"/>
              </a:ext>
            </a:extLst>
          </p:cNvPr>
          <p:cNvSpPr txBox="1">
            <a:spLocks/>
          </p:cNvSpPr>
          <p:nvPr userDrawn="1"/>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sp>
        <p:nvSpPr>
          <p:cNvPr id="6" name="Espace réservé du numéro de diapositive 5">
            <a:extLst>
              <a:ext uri="{FF2B5EF4-FFF2-40B4-BE49-F238E27FC236}">
                <a16:creationId xmlns:a16="http://schemas.microsoft.com/office/drawing/2014/main" id="{4B0322D7-939A-6FD5-F22C-39409ECB32D0}"/>
              </a:ext>
            </a:extLst>
          </p:cNvPr>
          <p:cNvSpPr txBox="1">
            <a:spLocks/>
          </p:cNvSpPr>
          <p:nvPr userDrawn="1"/>
        </p:nvSpPr>
        <p:spPr>
          <a:xfrm>
            <a:off x="11746231" y="66294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930998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Slide intercalaire 3">
    <p:spTree>
      <p:nvGrpSpPr>
        <p:cNvPr id="1" name=""/>
        <p:cNvGrpSpPr/>
        <p:nvPr/>
      </p:nvGrpSpPr>
      <p:grpSpPr>
        <a:xfrm>
          <a:off x="0" y="0"/>
          <a:ext cx="0" cy="0"/>
          <a:chOff x="0" y="0"/>
          <a:chExt cx="0" cy="0"/>
        </a:xfrm>
      </p:grpSpPr>
      <p:sp>
        <p:nvSpPr>
          <p:cNvPr id="8" name="Black Block">
            <a:extLst>
              <a:ext uri="{FF2B5EF4-FFF2-40B4-BE49-F238E27FC236}">
                <a16:creationId xmlns:a16="http://schemas.microsoft.com/office/drawing/2014/main" id="{00131C62-3B91-AF45-8002-1EC3EB17FAED}"/>
              </a:ext>
            </a:extLst>
          </p:cNvPr>
          <p:cNvSpPr>
            <a:spLocks noChangeArrowheads="1"/>
          </p:cNvSpPr>
          <p:nvPr/>
        </p:nvSpPr>
        <p:spPr bwMode="auto">
          <a:xfrm>
            <a:off x="18738" y="3563938"/>
            <a:ext cx="12192000" cy="32940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ctr" eaLnBrk="1" hangingPunct="1">
              <a:lnSpc>
                <a:spcPct val="100000"/>
              </a:lnSpc>
              <a:spcBef>
                <a:spcPct val="0"/>
              </a:spcBef>
              <a:buSzTx/>
              <a:buFontTx/>
              <a:buNone/>
            </a:pPr>
            <a:endParaRPr lang="en-GB" altLang="fr-FR" sz="1000"/>
          </a:p>
        </p:txBody>
      </p:sp>
      <p:sp>
        <p:nvSpPr>
          <p:cNvPr id="13" name="Black Block">
            <a:extLst>
              <a:ext uri="{FF2B5EF4-FFF2-40B4-BE49-F238E27FC236}">
                <a16:creationId xmlns:a16="http://schemas.microsoft.com/office/drawing/2014/main" id="{EDD44BA2-C06A-624B-9B00-FB922D672821}"/>
              </a:ext>
            </a:extLst>
          </p:cNvPr>
          <p:cNvSpPr/>
          <p:nvPr/>
        </p:nvSpPr>
        <p:spPr>
          <a:xfrm>
            <a:off x="0" y="0"/>
            <a:ext cx="12191996" cy="5205048"/>
          </a:xfrm>
          <a:prstGeom prst="rect">
            <a:avLst/>
          </a:prstGeom>
          <a:solidFill>
            <a:srgbClr val="E7E6E6"/>
          </a:solidFill>
          <a:ln cap="flat">
            <a:noFill/>
            <a:prstDash val="solid"/>
          </a:ln>
        </p:spPr>
        <p:txBody>
          <a:bodyPr vert="horz" wrap="square" lIns="91440" tIns="45720" rIns="91440" bIns="45720" anchor="ctr" anchorCtr="1" compatLnSpc="1">
            <a:noAutofit/>
          </a:bodyPr>
          <a:lstStyle/>
          <a:p>
            <a:pPr marL="0" marR="0" lvl="0" indent="0" algn="ctr" defTabSz="91437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00" b="0" i="0" u="none" strike="noStrike" kern="1200" cap="none" spc="0" baseline="0">
              <a:solidFill>
                <a:srgbClr val="000000"/>
              </a:solidFill>
              <a:uFillTx/>
              <a:latin typeface="Calibri"/>
            </a:endParaRPr>
          </a:p>
        </p:txBody>
      </p:sp>
      <p:sp>
        <p:nvSpPr>
          <p:cNvPr id="14" name="Black Block">
            <a:extLst>
              <a:ext uri="{FF2B5EF4-FFF2-40B4-BE49-F238E27FC236}">
                <a16:creationId xmlns:a16="http://schemas.microsoft.com/office/drawing/2014/main" id="{A44229ED-E16F-7146-8C03-7D08075530F0}"/>
              </a:ext>
            </a:extLst>
          </p:cNvPr>
          <p:cNvSpPr/>
          <p:nvPr/>
        </p:nvSpPr>
        <p:spPr>
          <a:xfrm>
            <a:off x="5057214" y="923110"/>
            <a:ext cx="5990243" cy="4870935"/>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7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00" b="0" i="0" u="none" strike="noStrike" kern="1200" cap="none" spc="0" baseline="0">
              <a:solidFill>
                <a:srgbClr val="000000"/>
              </a:solidFill>
              <a:uFillTx/>
              <a:latin typeface="Calibri"/>
            </a:endParaRPr>
          </a:p>
        </p:txBody>
      </p:sp>
      <p:sp>
        <p:nvSpPr>
          <p:cNvPr id="15" name="Green Block">
            <a:extLst>
              <a:ext uri="{FF2B5EF4-FFF2-40B4-BE49-F238E27FC236}">
                <a16:creationId xmlns:a16="http://schemas.microsoft.com/office/drawing/2014/main" id="{7266F90D-E728-A84B-9A16-BEFDF580284E}"/>
              </a:ext>
            </a:extLst>
          </p:cNvPr>
          <p:cNvSpPr/>
          <p:nvPr/>
        </p:nvSpPr>
        <p:spPr>
          <a:xfrm>
            <a:off x="5599209" y="2819400"/>
            <a:ext cx="806802" cy="98407"/>
          </a:xfrm>
          <a:prstGeom prst="rect">
            <a:avLst/>
          </a:prstGeom>
          <a:solidFill>
            <a:schemeClr val="accent1"/>
          </a:solidFill>
          <a:ln cap="flat">
            <a:noFill/>
            <a:prstDash val="solid"/>
          </a:ln>
        </p:spPr>
        <p:txBody>
          <a:bodyPr vert="horz" wrap="square" lIns="91440" tIns="45720" rIns="91440" bIns="45720" anchor="ctr" anchorCtr="1" compatLnSpc="1">
            <a:noAutofit/>
          </a:bodyPr>
          <a:lstStyle/>
          <a:p>
            <a:pPr marL="0" marR="0" lvl="0" indent="0" algn="ctr" defTabSz="91437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000000"/>
              </a:solidFill>
              <a:uFillTx/>
              <a:latin typeface="Calibri"/>
            </a:endParaRPr>
          </a:p>
        </p:txBody>
      </p:sp>
      <p:sp>
        <p:nvSpPr>
          <p:cNvPr id="30" name="Espace réservé du texte 2">
            <a:extLst>
              <a:ext uri="{FF2B5EF4-FFF2-40B4-BE49-F238E27FC236}">
                <a16:creationId xmlns:a16="http://schemas.microsoft.com/office/drawing/2014/main" id="{9DA787A0-C451-B246-ABE5-731A17DC1C9A}"/>
              </a:ext>
            </a:extLst>
          </p:cNvPr>
          <p:cNvSpPr>
            <a:spLocks noGrp="1"/>
          </p:cNvSpPr>
          <p:nvPr>
            <p:ph type="body" sz="quarter" idx="11" hasCustomPrompt="1"/>
          </p:nvPr>
        </p:nvSpPr>
        <p:spPr>
          <a:xfrm>
            <a:off x="5504196" y="3631992"/>
            <a:ext cx="4841914" cy="353197"/>
          </a:xfrm>
          <a:prstGeom prst="rect">
            <a:avLst/>
          </a:prstGeom>
        </p:spPr>
        <p:txBody>
          <a:bodyPr/>
          <a:lstStyle>
            <a:lvl1pPr marL="0" indent="0">
              <a:buNone/>
              <a:defRPr sz="1800" b="1"/>
            </a:lvl1pPr>
          </a:lstStyle>
          <a:p>
            <a:pPr lvl="0"/>
            <a:r>
              <a:rPr lang="fr-FR"/>
              <a:t>Cliquez pour ajouter votre nom</a:t>
            </a:r>
          </a:p>
        </p:txBody>
      </p:sp>
      <p:sp>
        <p:nvSpPr>
          <p:cNvPr id="31" name="Espace réservé du texte 2">
            <a:extLst>
              <a:ext uri="{FF2B5EF4-FFF2-40B4-BE49-F238E27FC236}">
                <a16:creationId xmlns:a16="http://schemas.microsoft.com/office/drawing/2014/main" id="{F0E7C99B-9037-AB4E-A952-62200BFD0571}"/>
              </a:ext>
            </a:extLst>
          </p:cNvPr>
          <p:cNvSpPr>
            <a:spLocks noGrp="1"/>
          </p:cNvSpPr>
          <p:nvPr>
            <p:ph type="body" sz="quarter" idx="12" hasCustomPrompt="1"/>
          </p:nvPr>
        </p:nvSpPr>
        <p:spPr>
          <a:xfrm>
            <a:off x="5491614" y="4027764"/>
            <a:ext cx="4841914" cy="353197"/>
          </a:xfrm>
          <a:prstGeom prst="rect">
            <a:avLst/>
          </a:prstGeom>
        </p:spPr>
        <p:txBody>
          <a:bodyPr/>
          <a:lstStyle>
            <a:lvl1pPr marL="0" indent="0">
              <a:buNone/>
              <a:defRPr sz="1400" b="1"/>
            </a:lvl1pPr>
          </a:lstStyle>
          <a:p>
            <a:pPr lvl="0"/>
            <a:r>
              <a:rPr lang="fr-FR"/>
              <a:t>Cliquez pour ajouter votre fonction</a:t>
            </a:r>
          </a:p>
        </p:txBody>
      </p:sp>
      <p:sp>
        <p:nvSpPr>
          <p:cNvPr id="32" name="Espace réservé du texte 2">
            <a:extLst>
              <a:ext uri="{FF2B5EF4-FFF2-40B4-BE49-F238E27FC236}">
                <a16:creationId xmlns:a16="http://schemas.microsoft.com/office/drawing/2014/main" id="{A150D090-7200-684D-BB2E-5E3B5D0A4F34}"/>
              </a:ext>
            </a:extLst>
          </p:cNvPr>
          <p:cNvSpPr>
            <a:spLocks noGrp="1"/>
          </p:cNvSpPr>
          <p:nvPr>
            <p:ph type="body" sz="quarter" idx="13" hasCustomPrompt="1"/>
          </p:nvPr>
        </p:nvSpPr>
        <p:spPr>
          <a:xfrm>
            <a:off x="5501395" y="4355889"/>
            <a:ext cx="4841914" cy="353197"/>
          </a:xfrm>
          <a:prstGeom prst="rect">
            <a:avLst/>
          </a:prstGeom>
        </p:spPr>
        <p:txBody>
          <a:bodyPr/>
          <a:lstStyle>
            <a:lvl1pPr marL="0" indent="0">
              <a:buNone/>
              <a:defRPr sz="1400" b="0"/>
            </a:lvl1pPr>
          </a:lstStyle>
          <a:p>
            <a:pPr lvl="0"/>
            <a:r>
              <a:rPr lang="fr-FR"/>
              <a:t>Cliquez pour ajouter votre téléphone</a:t>
            </a:r>
          </a:p>
        </p:txBody>
      </p:sp>
      <p:sp>
        <p:nvSpPr>
          <p:cNvPr id="33" name="Espace réservé du texte 2">
            <a:extLst>
              <a:ext uri="{FF2B5EF4-FFF2-40B4-BE49-F238E27FC236}">
                <a16:creationId xmlns:a16="http://schemas.microsoft.com/office/drawing/2014/main" id="{8F3FD8F6-2F02-B649-B1E0-7141166EB569}"/>
              </a:ext>
            </a:extLst>
          </p:cNvPr>
          <p:cNvSpPr>
            <a:spLocks noGrp="1"/>
          </p:cNvSpPr>
          <p:nvPr>
            <p:ph type="body" sz="quarter" idx="14" hasCustomPrompt="1"/>
          </p:nvPr>
        </p:nvSpPr>
        <p:spPr>
          <a:xfrm>
            <a:off x="5491614" y="4599803"/>
            <a:ext cx="4841914" cy="353197"/>
          </a:xfrm>
          <a:prstGeom prst="rect">
            <a:avLst/>
          </a:prstGeom>
        </p:spPr>
        <p:txBody>
          <a:bodyPr/>
          <a:lstStyle>
            <a:lvl1pPr marL="0" indent="0">
              <a:buNone/>
              <a:defRPr sz="1400" b="0"/>
            </a:lvl1pPr>
          </a:lstStyle>
          <a:p>
            <a:pPr lvl="0"/>
            <a:r>
              <a:rPr lang="fr-FR"/>
              <a:t>Cliquez pour ajouter votre mail</a:t>
            </a:r>
          </a:p>
        </p:txBody>
      </p:sp>
      <p:sp>
        <p:nvSpPr>
          <p:cNvPr id="35" name="TextBox 17">
            <a:extLst>
              <a:ext uri="{FF2B5EF4-FFF2-40B4-BE49-F238E27FC236}">
                <a16:creationId xmlns:a16="http://schemas.microsoft.com/office/drawing/2014/main" id="{58606DEB-AFC5-42B6-8EDD-D3A54C782C58}"/>
              </a:ext>
            </a:extLst>
          </p:cNvPr>
          <p:cNvSpPr txBox="1"/>
          <p:nvPr/>
        </p:nvSpPr>
        <p:spPr>
          <a:xfrm>
            <a:off x="6406021" y="6031693"/>
            <a:ext cx="65274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37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chemeClr val="bg1"/>
                </a:solidFill>
                <a:uFillTx/>
                <a:latin typeface="Carnac" pitchFamily="50"/>
                <a:ea typeface="Roboto Light"/>
              </a:rPr>
              <a:t>Now, for tomorrow</a:t>
            </a:r>
            <a:endParaRPr lang="en-GB" sz="2400" b="1" i="0" u="none" strike="noStrike" kern="1200" cap="none" spc="0" baseline="0">
              <a:solidFill>
                <a:schemeClr val="bg1"/>
              </a:solidFill>
              <a:uFillTx/>
              <a:latin typeface="Carnac" pitchFamily="50"/>
            </a:endParaRPr>
          </a:p>
        </p:txBody>
      </p:sp>
      <p:pic>
        <p:nvPicPr>
          <p:cNvPr id="36" name="Image 35" descr="Une image contenant texte, clipart&#10;&#10;Description générée automatiquement">
            <a:hlinkClick r:id="rId2"/>
            <a:extLst>
              <a:ext uri="{FF2B5EF4-FFF2-40B4-BE49-F238E27FC236}">
                <a16:creationId xmlns:a16="http://schemas.microsoft.com/office/drawing/2014/main" id="{2F75E78F-F157-4BC8-90D4-AECCBEDEE1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52430" y="6031693"/>
            <a:ext cx="400170" cy="356528"/>
          </a:xfrm>
          <a:prstGeom prst="rect">
            <a:avLst/>
          </a:prstGeom>
        </p:spPr>
      </p:pic>
      <p:sp>
        <p:nvSpPr>
          <p:cNvPr id="37" name="ZoneTexte 36">
            <a:extLst>
              <a:ext uri="{FF2B5EF4-FFF2-40B4-BE49-F238E27FC236}">
                <a16:creationId xmlns:a16="http://schemas.microsoft.com/office/drawing/2014/main" id="{DEBADE82-518D-4850-B30A-5F0B022E72EA}"/>
              </a:ext>
            </a:extLst>
          </p:cNvPr>
          <p:cNvSpPr txBox="1"/>
          <p:nvPr/>
        </p:nvSpPr>
        <p:spPr>
          <a:xfrm>
            <a:off x="2661419" y="6044437"/>
            <a:ext cx="686915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fr-FR" sz="1600" b="1">
                <a:solidFill>
                  <a:schemeClr val="bg2"/>
                </a:solidFill>
                <a:latin typeface="Carnac" panose="02000803000000020004" pitchFamily="50" charset="0"/>
              </a:rPr>
              <a:t>goodwill-</a:t>
            </a:r>
            <a:r>
              <a:rPr lang="fr-FR" sz="1600" b="1" err="1">
                <a:solidFill>
                  <a:schemeClr val="bg2"/>
                </a:solidFill>
                <a:latin typeface="Carnac" panose="02000803000000020004" pitchFamily="50" charset="0"/>
              </a:rPr>
              <a:t>management.com</a:t>
            </a:r>
            <a:endParaRPr kumimoji="0" lang="fr-FR" sz="1600" b="0" i="0" u="none" strike="noStrike" cap="none" spc="0" normalizeH="0" baseline="0">
              <a:ln>
                <a:noFill/>
              </a:ln>
              <a:solidFill>
                <a:schemeClr val="bg2"/>
              </a:solidFill>
              <a:effectLst/>
              <a:uFillTx/>
              <a:sym typeface="Helvetica Light"/>
            </a:endParaRPr>
          </a:p>
        </p:txBody>
      </p:sp>
      <p:pic>
        <p:nvPicPr>
          <p:cNvPr id="38" name="Image 37" descr="Une image contenant portable, intérieur, ordinateur, guichet&#10;&#10;Description générée automatiquement">
            <a:extLst>
              <a:ext uri="{FF2B5EF4-FFF2-40B4-BE49-F238E27FC236}">
                <a16:creationId xmlns:a16="http://schemas.microsoft.com/office/drawing/2014/main" id="{D25B41C1-0317-4331-BF54-A70068B8A88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44543" y="923108"/>
            <a:ext cx="3832105" cy="4870936"/>
          </a:xfrm>
          <a:prstGeom prst="rect">
            <a:avLst/>
          </a:prstGeom>
        </p:spPr>
      </p:pic>
      <p:pic>
        <p:nvPicPr>
          <p:cNvPr id="3" name="Graphique 2">
            <a:extLst>
              <a:ext uri="{FF2B5EF4-FFF2-40B4-BE49-F238E27FC236}">
                <a16:creationId xmlns:a16="http://schemas.microsoft.com/office/drawing/2014/main" id="{31FCF8D4-D469-7EFF-3810-F10524B41D3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41852" y="932781"/>
            <a:ext cx="3342469" cy="1767795"/>
          </a:xfrm>
          <a:prstGeom prst="rect">
            <a:avLst/>
          </a:prstGeom>
        </p:spPr>
      </p:pic>
      <p:pic>
        <p:nvPicPr>
          <p:cNvPr id="4" name="Image 3" descr="Une image contenant texte, clipart&#10;&#10;Description générée automatiquement">
            <a:hlinkClick r:id="rId7"/>
            <a:extLst>
              <a:ext uri="{FF2B5EF4-FFF2-40B4-BE49-F238E27FC236}">
                <a16:creationId xmlns:a16="http://schemas.microsoft.com/office/drawing/2014/main" id="{103CF4E5-28C2-B533-408E-F6FDD32508F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752600" y="6037589"/>
            <a:ext cx="342900" cy="350632"/>
          </a:xfrm>
          <a:prstGeom prst="rect">
            <a:avLst/>
          </a:prstGeom>
        </p:spPr>
      </p:pic>
      <p:pic>
        <p:nvPicPr>
          <p:cNvPr id="7" name="Image 6">
            <a:extLst>
              <a:ext uri="{FF2B5EF4-FFF2-40B4-BE49-F238E27FC236}">
                <a16:creationId xmlns:a16="http://schemas.microsoft.com/office/drawing/2014/main" id="{6DE33C81-DBBE-F958-7634-32D436EA055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70360" y="1125346"/>
            <a:ext cx="1126335" cy="1985778"/>
          </a:xfrm>
          <a:prstGeom prst="rect">
            <a:avLst/>
          </a:prstGeom>
        </p:spPr>
      </p:pic>
    </p:spTree>
    <p:extLst>
      <p:ext uri="{BB962C8B-B14F-4D97-AF65-F5344CB8AC3E}">
        <p14:creationId xmlns:p14="http://schemas.microsoft.com/office/powerpoint/2010/main" val="3974383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Deux contenus">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FB9FF305-F526-4B22-9CE6-4A8FE0E49203}"/>
              </a:ext>
            </a:extLst>
          </p:cNvPr>
          <p:cNvSpPr>
            <a:spLocks noGrp="1"/>
          </p:cNvSpPr>
          <p:nvPr>
            <p:ph type="title" hasCustomPrompt="1"/>
          </p:nvPr>
        </p:nvSpPr>
        <p:spPr>
          <a:xfrm>
            <a:off x="719138" y="907581"/>
            <a:ext cx="7705725" cy="405102"/>
          </a:xfrm>
          <a:prstGeom prst="rect">
            <a:avLst/>
          </a:prstGeom>
        </p:spPr>
        <p:txBody>
          <a:bodyPr vert="horz" wrap="square" lIns="0" tIns="72000" rIns="0" bIns="0" rtlCol="0" anchor="t" anchorCtr="0">
            <a:spAutoFit/>
          </a:bodyPr>
          <a:lstStyle>
            <a:lvl1pPr>
              <a:defRPr sz="2400" b="1">
                <a:solidFill>
                  <a:schemeClr val="bg1"/>
                </a:solidFill>
                <a:latin typeface="Arial" panose="020B0604020202020204" pitchFamily="34" charset="0"/>
                <a:cs typeface="Arial" panose="020B0604020202020204" pitchFamily="34" charset="0"/>
              </a:defRPr>
            </a:lvl1pPr>
          </a:lstStyle>
          <a:p>
            <a:r>
              <a:rPr lang="en-US" err="1"/>
              <a:t>Titre</a:t>
            </a:r>
            <a:endParaRPr lang="en-US"/>
          </a:p>
        </p:txBody>
      </p:sp>
      <p:sp>
        <p:nvSpPr>
          <p:cNvPr id="10" name="Rectangle 9">
            <a:extLst>
              <a:ext uri="{FF2B5EF4-FFF2-40B4-BE49-F238E27FC236}">
                <a16:creationId xmlns:a16="http://schemas.microsoft.com/office/drawing/2014/main" id="{C75B8496-4844-4EBE-9419-F7BC6F0531CD}"/>
              </a:ext>
            </a:extLst>
          </p:cNvPr>
          <p:cNvSpPr/>
          <p:nvPr userDrawn="1"/>
        </p:nvSpPr>
        <p:spPr>
          <a:xfrm>
            <a:off x="719138" y="519113"/>
            <a:ext cx="420096" cy="77196"/>
          </a:xfrm>
          <a:prstGeom prst="rect">
            <a:avLst/>
          </a:prstGeom>
          <a:solidFill>
            <a:srgbClr val="C9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1" name="Text Placeholder 2">
            <a:extLst>
              <a:ext uri="{FF2B5EF4-FFF2-40B4-BE49-F238E27FC236}">
                <a16:creationId xmlns:a16="http://schemas.microsoft.com/office/drawing/2014/main" id="{129F9FD3-8FD0-498B-923C-40CB5EF890DD}"/>
              </a:ext>
            </a:extLst>
          </p:cNvPr>
          <p:cNvSpPr>
            <a:spLocks noGrp="1"/>
          </p:cNvSpPr>
          <p:nvPr>
            <p:ph type="body" sz="quarter" idx="10" hasCustomPrompt="1"/>
          </p:nvPr>
        </p:nvSpPr>
        <p:spPr>
          <a:xfrm>
            <a:off x="719138" y="557711"/>
            <a:ext cx="3222625" cy="270056"/>
          </a:xfrm>
        </p:spPr>
        <p:txBody>
          <a:bodyPr lIns="0" tIns="144000" rIns="0" bIns="0">
            <a:spAutoFit/>
          </a:bodyPr>
          <a:lstStyle>
            <a:lvl1pPr marL="0" indent="0">
              <a:buNone/>
              <a:defRPr sz="900" b="1" i="0">
                <a:solidFill>
                  <a:schemeClr val="tx1"/>
                </a:solidFill>
                <a:latin typeface="Arial" panose="020B0604020202020204" pitchFamily="34" charset="0"/>
                <a:ea typeface="Roboto Black" panose="02000000000000000000" pitchFamily="2" charset="0"/>
                <a:cs typeface="Arial" panose="020B0604020202020204" pitchFamily="34" charset="0"/>
              </a:defRPr>
            </a:lvl1pPr>
          </a:lstStyle>
          <a:p>
            <a:pPr lvl="0"/>
            <a:r>
              <a:rPr lang="en-GB"/>
              <a:t>SURTITRE</a:t>
            </a:r>
            <a:endParaRPr lang="en-US"/>
          </a:p>
        </p:txBody>
      </p:sp>
      <p:sp>
        <p:nvSpPr>
          <p:cNvPr id="14" name="Text Placeholder 6">
            <a:extLst>
              <a:ext uri="{FF2B5EF4-FFF2-40B4-BE49-F238E27FC236}">
                <a16:creationId xmlns:a16="http://schemas.microsoft.com/office/drawing/2014/main" id="{76A1B076-A152-40A5-AC41-4FB95815305C}"/>
              </a:ext>
            </a:extLst>
          </p:cNvPr>
          <p:cNvSpPr>
            <a:spLocks noGrp="1"/>
          </p:cNvSpPr>
          <p:nvPr>
            <p:ph idx="1"/>
          </p:nvPr>
        </p:nvSpPr>
        <p:spPr>
          <a:xfrm>
            <a:off x="802266" y="1927836"/>
            <a:ext cx="7705725" cy="3263504"/>
          </a:xfrm>
          <a:prstGeom prst="rect">
            <a:avLst/>
          </a:prstGeom>
        </p:spPr>
        <p:txBody>
          <a:bodyPr vert="horz" lIns="0" tIns="0" rIns="0" bIns="0" rtlCol="0">
            <a:normAutofit/>
          </a:bodyPr>
          <a:lstStyle>
            <a:lvl1pPr>
              <a:defRPr sz="2400">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5">
            <a:extLst>
              <a:ext uri="{FF2B5EF4-FFF2-40B4-BE49-F238E27FC236}">
                <a16:creationId xmlns:a16="http://schemas.microsoft.com/office/drawing/2014/main" id="{A9223549-182B-415A-B019-B0639BFD151B}"/>
              </a:ext>
            </a:extLst>
          </p:cNvPr>
          <p:cNvPicPr>
            <a:picLocks noChangeAspect="1"/>
          </p:cNvPicPr>
          <p:nvPr userDrawn="1"/>
        </p:nvPicPr>
        <p:blipFill>
          <a:blip r:embed="rId2"/>
          <a:srcRect r="82212" b="50351"/>
          <a:stretch>
            <a:fillRect/>
          </a:stretch>
        </p:blipFill>
        <p:spPr>
          <a:xfrm>
            <a:off x="10537089" y="348990"/>
            <a:ext cx="483909" cy="480069"/>
          </a:xfrm>
          <a:prstGeom prst="rect">
            <a:avLst/>
          </a:prstGeom>
          <a:noFill/>
          <a:ln cap="flat">
            <a:noFill/>
          </a:ln>
        </p:spPr>
      </p:pic>
      <p:pic>
        <p:nvPicPr>
          <p:cNvPr id="8" name="Image 7">
            <a:extLst>
              <a:ext uri="{FF2B5EF4-FFF2-40B4-BE49-F238E27FC236}">
                <a16:creationId xmlns:a16="http://schemas.microsoft.com/office/drawing/2014/main" id="{7B9B6994-800D-4DC6-8822-C62C5FC8E95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1135" y="300007"/>
            <a:ext cx="759812" cy="712974"/>
          </a:xfrm>
          <a:prstGeom prst="rect">
            <a:avLst/>
          </a:prstGeom>
        </p:spPr>
      </p:pic>
    </p:spTree>
    <p:extLst>
      <p:ext uri="{BB962C8B-B14F-4D97-AF65-F5344CB8AC3E}">
        <p14:creationId xmlns:p14="http://schemas.microsoft.com/office/powerpoint/2010/main" val="16651264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u style 1 -sans filigrane">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Cliquez pour modifier les styles du texte du masque</a:t>
            </a:r>
          </a:p>
          <a:p>
            <a:pPr lvl="1"/>
            <a:r>
              <a:rPr lang="fr-FR"/>
              <a:t>Deuxième niveau</a:t>
            </a:r>
          </a:p>
          <a:p>
            <a:pPr lvl="2"/>
            <a:r>
              <a:rPr lang="fr-FR"/>
              <a:t>Troisième niveau</a:t>
            </a:r>
          </a:p>
        </p:txBody>
      </p:sp>
      <p:sp>
        <p:nvSpPr>
          <p:cNvPr id="8" name="Rectangle 7">
            <a:extLst>
              <a:ext uri="{FF2B5EF4-FFF2-40B4-BE49-F238E27FC236}">
                <a16:creationId xmlns:a16="http://schemas.microsoft.com/office/drawing/2014/main" id="{4ADDF0A8-7FBD-4BF5-BC12-0CACE917EE70}"/>
              </a:ext>
            </a:extLst>
          </p:cNvPr>
          <p:cNvSpPr/>
          <p:nvPr userDrawn="1"/>
        </p:nvSpPr>
        <p:spPr>
          <a:xfrm>
            <a:off x="-29381" y="2"/>
            <a:ext cx="12221380" cy="777058"/>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12" name="Title 1">
            <a:extLst>
              <a:ext uri="{FF2B5EF4-FFF2-40B4-BE49-F238E27FC236}">
                <a16:creationId xmlns:a16="http://schemas.microsoft.com/office/drawing/2014/main" id="{B57BF536-D22E-4400-876B-E278AFF01EAF}"/>
              </a:ext>
            </a:extLst>
          </p:cNvPr>
          <p:cNvSpPr>
            <a:spLocks noGrp="1"/>
          </p:cNvSpPr>
          <p:nvPr>
            <p:ph type="title" hasCustomPrompt="1"/>
          </p:nvPr>
        </p:nvSpPr>
        <p:spPr>
          <a:xfrm>
            <a:off x="1230716" y="114745"/>
            <a:ext cx="10789834"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15" name="Image 14">
            <a:extLst>
              <a:ext uri="{FF2B5EF4-FFF2-40B4-BE49-F238E27FC236}">
                <a16:creationId xmlns:a16="http://schemas.microsoft.com/office/drawing/2014/main" id="{4B593B7D-E964-449B-B369-5D60873B32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445" y="81422"/>
            <a:ext cx="691515" cy="629028"/>
          </a:xfrm>
          <a:prstGeom prst="rect">
            <a:avLst/>
          </a:prstGeom>
        </p:spPr>
      </p:pic>
      <p:sp>
        <p:nvSpPr>
          <p:cNvPr id="7" name="Espace réservé du numéro de diapositive 5">
            <a:extLst>
              <a:ext uri="{FF2B5EF4-FFF2-40B4-BE49-F238E27FC236}">
                <a16:creationId xmlns:a16="http://schemas.microsoft.com/office/drawing/2014/main" id="{A298FBFC-854C-4385-9287-F9607EA413C1}"/>
              </a:ext>
            </a:extLst>
          </p:cNvPr>
          <p:cNvSpPr txBox="1">
            <a:spLocks/>
          </p:cNvSpPr>
          <p:nvPr userDrawn="1"/>
        </p:nvSpPr>
        <p:spPr>
          <a:xfrm>
            <a:off x="-370862" y="6614902"/>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2021 Goodwill-management pour La Cloche</a:t>
            </a:r>
          </a:p>
        </p:txBody>
      </p:sp>
    </p:spTree>
    <p:extLst>
      <p:ext uri="{BB962C8B-B14F-4D97-AF65-F5344CB8AC3E}">
        <p14:creationId xmlns:p14="http://schemas.microsoft.com/office/powerpoint/2010/main" val="9097677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Slide type sans surtitre">
    <p:spTree>
      <p:nvGrpSpPr>
        <p:cNvPr id="1" name=""/>
        <p:cNvGrpSpPr/>
        <p:nvPr/>
      </p:nvGrpSpPr>
      <p:grpSpPr>
        <a:xfrm>
          <a:off x="0" y="0"/>
          <a:ext cx="0" cy="0"/>
          <a:chOff x="0" y="0"/>
          <a:chExt cx="0" cy="0"/>
        </a:xfrm>
      </p:grpSpPr>
      <p:sp>
        <p:nvSpPr>
          <p:cNvPr id="20" name="Espace réservé du texte 2">
            <a:extLst>
              <a:ext uri="{FF2B5EF4-FFF2-40B4-BE49-F238E27FC236}">
                <a16:creationId xmlns:a16="http://schemas.microsoft.com/office/drawing/2014/main" id="{F325959B-4951-BD43-A979-B46E968D9267}"/>
              </a:ext>
            </a:extLst>
          </p:cNvPr>
          <p:cNvSpPr>
            <a:spLocks noGrp="1"/>
          </p:cNvSpPr>
          <p:nvPr>
            <p:ph type="body" sz="quarter" idx="10" hasCustomPrompt="1"/>
          </p:nvPr>
        </p:nvSpPr>
        <p:spPr>
          <a:xfrm>
            <a:off x="290578" y="514081"/>
            <a:ext cx="10910822" cy="477037"/>
          </a:xfrm>
          <a:prstGeom prst="rect">
            <a:avLst/>
          </a:prstGeom>
        </p:spPr>
        <p:txBody>
          <a:bodyPr/>
          <a:lstStyle>
            <a:lvl1pPr marL="0" indent="0">
              <a:buNone/>
              <a:defRPr sz="2400" b="1"/>
            </a:lvl1pPr>
          </a:lstStyle>
          <a:p>
            <a:pPr lvl="0"/>
            <a:r>
              <a:rPr lang="fr-FR"/>
              <a:t>Cliquez pour modifier le titre</a:t>
            </a:r>
          </a:p>
        </p:txBody>
      </p:sp>
      <p:sp>
        <p:nvSpPr>
          <p:cNvPr id="21" name="Rectangle 20">
            <a:extLst>
              <a:ext uri="{FF2B5EF4-FFF2-40B4-BE49-F238E27FC236}">
                <a16:creationId xmlns:a16="http://schemas.microsoft.com/office/drawing/2014/main" id="{E4FB8CB3-454D-574A-8C1B-743328405902}"/>
              </a:ext>
            </a:extLst>
          </p:cNvPr>
          <p:cNvSpPr/>
          <p:nvPr userDrawn="1"/>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pic>
        <p:nvPicPr>
          <p:cNvPr id="7" name="Image 45">
            <a:extLst>
              <a:ext uri="{FF2B5EF4-FFF2-40B4-BE49-F238E27FC236}">
                <a16:creationId xmlns:a16="http://schemas.microsoft.com/office/drawing/2014/main" id="{6F434C21-2A68-4D0A-B617-2B320DC08D9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70948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re">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ADEA8CEB-DA77-4070-B31C-BF8DCE9AB1E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19629" b="19629"/>
          <a:stretch/>
        </p:blipFill>
        <p:spPr bwMode="auto">
          <a:xfrm>
            <a:off x="0" y="1917289"/>
            <a:ext cx="12192000" cy="494071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512D897E-D2B0-43A1-99C5-FE6E93F2581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19725" y="5458951"/>
            <a:ext cx="1295400" cy="1181100"/>
          </a:xfrm>
          <a:prstGeom prst="rect">
            <a:avLst/>
          </a:prstGeom>
        </p:spPr>
      </p:pic>
      <p:sp>
        <p:nvSpPr>
          <p:cNvPr id="10" name="Espace réservé pour une image  9">
            <a:extLst>
              <a:ext uri="{FF2B5EF4-FFF2-40B4-BE49-F238E27FC236}">
                <a16:creationId xmlns:a16="http://schemas.microsoft.com/office/drawing/2014/main" id="{606EB9A8-88B0-40BA-A7D1-15AA188A41B9}"/>
              </a:ext>
            </a:extLst>
          </p:cNvPr>
          <p:cNvSpPr>
            <a:spLocks noGrp="1"/>
          </p:cNvSpPr>
          <p:nvPr>
            <p:ph type="pic" sz="quarter" idx="10"/>
          </p:nvPr>
        </p:nvSpPr>
        <p:spPr>
          <a:xfrm>
            <a:off x="365125" y="239851"/>
            <a:ext cx="4349750" cy="1479550"/>
          </a:xfrm>
          <a:prstGeom prst="rect">
            <a:avLst/>
          </a:prstGeom>
        </p:spPr>
        <p:txBody>
          <a:bodyPr/>
          <a:lstStyle>
            <a:lvl1pPr marL="0" indent="0">
              <a:buNone/>
              <a:defRPr/>
            </a:lvl1pPr>
          </a:lstStyle>
          <a:p>
            <a:endParaRPr lang="fr-FR"/>
          </a:p>
        </p:txBody>
      </p:sp>
      <p:sp>
        <p:nvSpPr>
          <p:cNvPr id="14" name="Espace réservé du texte 13">
            <a:extLst>
              <a:ext uri="{FF2B5EF4-FFF2-40B4-BE49-F238E27FC236}">
                <a16:creationId xmlns:a16="http://schemas.microsoft.com/office/drawing/2014/main" id="{B303350C-C52F-4AC7-BB00-7FB5D74AAD4F}"/>
              </a:ext>
            </a:extLst>
          </p:cNvPr>
          <p:cNvSpPr>
            <a:spLocks noGrp="1"/>
          </p:cNvSpPr>
          <p:nvPr>
            <p:ph type="body" sz="quarter" idx="11"/>
          </p:nvPr>
        </p:nvSpPr>
        <p:spPr>
          <a:xfrm>
            <a:off x="787400" y="3826841"/>
            <a:ext cx="7370763" cy="715963"/>
          </a:xfrm>
          <a:prstGeom prst="rect">
            <a:avLst/>
          </a:prstGeom>
          <a:solidFill>
            <a:srgbClr val="024642"/>
          </a:solidFill>
        </p:spPr>
        <p:txBody>
          <a:bodyPr/>
          <a:lstStyle>
            <a:lvl1pPr marL="0" indent="0">
              <a:buNone/>
              <a:defRPr sz="3600" b="1" cap="all" baseline="0">
                <a:solidFill>
                  <a:schemeClr val="bg1"/>
                </a:solidFill>
              </a:defRPr>
            </a:lvl1pPr>
          </a:lstStyle>
          <a:p>
            <a:pPr lvl="0"/>
            <a:endParaRPr lang="fr-FR"/>
          </a:p>
        </p:txBody>
      </p:sp>
      <p:sp>
        <p:nvSpPr>
          <p:cNvPr id="16" name="Espace réservé du texte 13">
            <a:extLst>
              <a:ext uri="{FF2B5EF4-FFF2-40B4-BE49-F238E27FC236}">
                <a16:creationId xmlns:a16="http://schemas.microsoft.com/office/drawing/2014/main" id="{8327AE68-1179-4196-9CC7-82E4F60D0640}"/>
              </a:ext>
            </a:extLst>
          </p:cNvPr>
          <p:cNvSpPr>
            <a:spLocks noGrp="1"/>
          </p:cNvSpPr>
          <p:nvPr>
            <p:ph type="body" sz="quarter" idx="12"/>
          </p:nvPr>
        </p:nvSpPr>
        <p:spPr>
          <a:xfrm>
            <a:off x="787400" y="4653405"/>
            <a:ext cx="2199250" cy="715963"/>
          </a:xfrm>
          <a:prstGeom prst="rect">
            <a:avLst/>
          </a:prstGeom>
          <a:solidFill>
            <a:srgbClr val="024642"/>
          </a:solidFill>
        </p:spPr>
        <p:txBody>
          <a:bodyPr/>
          <a:lstStyle>
            <a:lvl1pPr marL="0" indent="0">
              <a:buNone/>
              <a:defRPr sz="2400" b="1" cap="all" baseline="0">
                <a:solidFill>
                  <a:schemeClr val="bg1"/>
                </a:solidFill>
              </a:defRPr>
            </a:lvl1pPr>
          </a:lstStyle>
          <a:p>
            <a:pPr lvl="0"/>
            <a:endParaRPr lang="fr-FR"/>
          </a:p>
        </p:txBody>
      </p:sp>
      <p:sp>
        <p:nvSpPr>
          <p:cNvPr id="9" name="ZoneTexte 8">
            <a:extLst>
              <a:ext uri="{FF2B5EF4-FFF2-40B4-BE49-F238E27FC236}">
                <a16:creationId xmlns:a16="http://schemas.microsoft.com/office/drawing/2014/main" id="{C323558D-3841-4623-8050-9C4E61C3B7EE}"/>
              </a:ext>
            </a:extLst>
          </p:cNvPr>
          <p:cNvSpPr txBox="1"/>
          <p:nvPr userDrawn="1"/>
        </p:nvSpPr>
        <p:spPr>
          <a:xfrm>
            <a:off x="0" y="6578150"/>
            <a:ext cx="1726755" cy="230832"/>
          </a:xfrm>
          <a:prstGeom prst="rect">
            <a:avLst/>
          </a:prstGeom>
          <a:noFill/>
        </p:spPr>
        <p:txBody>
          <a:bodyPr wrap="none" rtlCol="0" anchor="ctr">
            <a:spAutoFit/>
          </a:bodyPr>
          <a:lstStyle/>
          <a:p>
            <a:r>
              <a:rPr lang="fr-FR" sz="900">
                <a:solidFill>
                  <a:schemeClr val="bg1"/>
                </a:solidFill>
              </a:rPr>
              <a:t>Source : site internet eachone.co</a:t>
            </a:r>
          </a:p>
        </p:txBody>
      </p:sp>
    </p:spTree>
    <p:extLst>
      <p:ext uri="{BB962C8B-B14F-4D97-AF65-F5344CB8AC3E}">
        <p14:creationId xmlns:p14="http://schemas.microsoft.com/office/powerpoint/2010/main" val="1614933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3A7066FE-23BE-40E9-8596-8F65104CD9AC}"/>
              </a:ext>
            </a:extLst>
          </p:cNvPr>
          <p:cNvSpPr txBox="1"/>
          <p:nvPr userDrawn="1"/>
        </p:nvSpPr>
        <p:spPr>
          <a:xfrm>
            <a:off x="645584" y="665372"/>
            <a:ext cx="690847" cy="117006"/>
          </a:xfrm>
          <a:prstGeom prst="rect">
            <a:avLst/>
          </a:prstGeom>
          <a:solidFill>
            <a:srgbClr val="024642"/>
          </a:solidFill>
          <a:ln cap="flat">
            <a:noFill/>
          </a:ln>
        </p:spPr>
        <p:txBody>
          <a:bodyPr vert="horz" wrap="square" lIns="431999" tIns="54004" rIns="54004" bIns="54004" anchor="ctr" anchorCtr="0" compatLnSpc="1">
            <a:noAutofit/>
          </a:bodyPr>
          <a:lstStyle/>
          <a:p>
            <a:pPr marL="0" marR="0" lvl="0" indent="0" algn="l" defTabSz="619121"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Arial" pitchFamily="34"/>
                <a:ea typeface="Roboto Medium" pitchFamily="2"/>
                <a:cs typeface="Arial" pitchFamily="34"/>
              </a:rPr>
              <a:t>        </a:t>
            </a:r>
          </a:p>
        </p:txBody>
      </p:sp>
      <p:pic>
        <p:nvPicPr>
          <p:cNvPr id="4" name="Image 3">
            <a:extLst>
              <a:ext uri="{FF2B5EF4-FFF2-40B4-BE49-F238E27FC236}">
                <a16:creationId xmlns:a16="http://schemas.microsoft.com/office/drawing/2014/main" id="{47AB4B55-391D-40D7-AF0A-D2A7487AF8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45561" y="275563"/>
            <a:ext cx="555862" cy="506815"/>
          </a:xfrm>
          <a:prstGeom prst="rect">
            <a:avLst/>
          </a:prstGeom>
        </p:spPr>
      </p:pic>
      <p:pic>
        <p:nvPicPr>
          <p:cNvPr id="5" name="Picture 2">
            <a:extLst>
              <a:ext uri="{FF2B5EF4-FFF2-40B4-BE49-F238E27FC236}">
                <a16:creationId xmlns:a16="http://schemas.microsoft.com/office/drawing/2014/main" id="{3D245ECF-199E-425E-A6A2-6D554FAC99E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27444" r="27444"/>
          <a:stretch/>
        </p:blipFill>
        <p:spPr bwMode="auto">
          <a:xfrm>
            <a:off x="6660804" y="0"/>
            <a:ext cx="5542625" cy="691219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35046850-1398-4E6E-A774-12CE0E83944B}"/>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29399" y="313067"/>
            <a:ext cx="807416" cy="736520"/>
          </a:xfrm>
          <a:prstGeom prst="rect">
            <a:avLst/>
          </a:prstGeom>
        </p:spPr>
      </p:pic>
    </p:spTree>
    <p:extLst>
      <p:ext uri="{BB962C8B-B14F-4D97-AF65-F5344CB8AC3E}">
        <p14:creationId xmlns:p14="http://schemas.microsoft.com/office/powerpoint/2010/main" val="105172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3 colonnes ">
    <p:spTree>
      <p:nvGrpSpPr>
        <p:cNvPr id="1" name=""/>
        <p:cNvGrpSpPr/>
        <p:nvPr/>
      </p:nvGrpSpPr>
      <p:grpSpPr>
        <a:xfrm>
          <a:off x="0" y="0"/>
          <a:ext cx="0" cy="0"/>
          <a:chOff x="0" y="0"/>
          <a:chExt cx="0" cy="0"/>
        </a:xfrm>
      </p:grpSpPr>
      <p:sp>
        <p:nvSpPr>
          <p:cNvPr id="3" name="Rectangle 2"/>
          <p:cNvSpPr/>
          <p:nvPr userDrawn="1"/>
        </p:nvSpPr>
        <p:spPr>
          <a:xfrm>
            <a:off x="-29381" y="1"/>
            <a:ext cx="12221380" cy="817955"/>
          </a:xfrm>
          <a:prstGeom prst="rect">
            <a:avLst/>
          </a:prstGeom>
          <a:solidFill>
            <a:srgbClr val="BFBFB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Image 8"/>
          <p:cNvPicPr>
            <a:picLocks noChangeAspect="1"/>
          </p:cNvPicPr>
          <p:nvPr userDrawn="1"/>
        </p:nvPicPr>
        <p:blipFill rotWithShape="1">
          <a:blip r:embed="rId2">
            <a:extLst>
              <a:ext uri="{28A0092B-C50C-407E-A947-70E740481C1C}">
                <a14:useLocalDpi xmlns:a14="http://schemas.microsoft.com/office/drawing/2010/main" val="0"/>
              </a:ext>
            </a:extLst>
          </a:blip>
          <a:srcRect t="11904"/>
          <a:stretch/>
        </p:blipFill>
        <p:spPr>
          <a:xfrm>
            <a:off x="1" y="818147"/>
            <a:ext cx="11946759" cy="6039852"/>
          </a:xfrm>
          <a:prstGeom prst="rect">
            <a:avLst/>
          </a:prstGeom>
        </p:spPr>
      </p:pic>
      <p:pic>
        <p:nvPicPr>
          <p:cNvPr id="6" name="Imag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12" y="114745"/>
            <a:ext cx="617321" cy="588464"/>
          </a:xfrm>
          <a:prstGeom prst="rect">
            <a:avLst/>
          </a:prstGeom>
        </p:spPr>
      </p:pic>
      <p:sp>
        <p:nvSpPr>
          <p:cNvPr id="18" name="Espace réservé du texte 11"/>
          <p:cNvSpPr>
            <a:spLocks noGrp="1"/>
          </p:cNvSpPr>
          <p:nvPr>
            <p:ph type="body" sz="quarter" idx="12"/>
          </p:nvPr>
        </p:nvSpPr>
        <p:spPr>
          <a:xfrm>
            <a:off x="372373"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19" name="Espace réservé du texte 11"/>
          <p:cNvSpPr>
            <a:spLocks noGrp="1"/>
          </p:cNvSpPr>
          <p:nvPr>
            <p:ph type="body" sz="quarter" idx="13"/>
          </p:nvPr>
        </p:nvSpPr>
        <p:spPr>
          <a:xfrm>
            <a:off x="4218735"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20" name="Espace réservé du texte 11"/>
          <p:cNvSpPr>
            <a:spLocks noGrp="1"/>
          </p:cNvSpPr>
          <p:nvPr>
            <p:ph type="body" sz="quarter" idx="14"/>
          </p:nvPr>
        </p:nvSpPr>
        <p:spPr>
          <a:xfrm>
            <a:off x="8030277"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12"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10" name="Espace réservé du numéro de diapositive 5">
            <a:extLst>
              <a:ext uri="{FF2B5EF4-FFF2-40B4-BE49-F238E27FC236}">
                <a16:creationId xmlns:a16="http://schemas.microsoft.com/office/drawing/2014/main" id="{5EB2A425-3EF0-4B87-AF01-8CFC1E6B3241}"/>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7027444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1E4947BC-4E38-4500-A4EC-CB960BCB1BBD}"/>
              </a:ext>
            </a:extLst>
          </p:cNvPr>
          <p:cNvSpPr txBox="1">
            <a:spLocks/>
          </p:cNvSpPr>
          <p:nvPr userDrawn="1"/>
        </p:nvSpPr>
        <p:spPr>
          <a:xfrm>
            <a:off x="152400" y="152400"/>
            <a:ext cx="7025950" cy="2282774"/>
          </a:xfrm>
          <a:prstGeom prst="rect">
            <a:avLst/>
          </a:prstGeom>
          <a:solidFill>
            <a:srgbClr val="024642">
              <a:alpha val="60000"/>
            </a:srgbClr>
          </a:solidFill>
        </p:spPr>
        <p:txBody>
          <a:bodyPr lIns="432000" anchor="ctr"/>
          <a:lstStyle>
            <a:lvl1pPr algn="r" defTabSz="914400" rtl="0" eaLnBrk="1" latinLnBrk="0" hangingPunct="1">
              <a:lnSpc>
                <a:spcPct val="90000"/>
              </a:lnSpc>
              <a:spcBef>
                <a:spcPct val="0"/>
              </a:spcBef>
              <a:buNone/>
              <a:defRPr sz="4000" kern="1200" cap="all" baseline="0">
                <a:solidFill>
                  <a:schemeClr val="bg1">
                    <a:lumMod val="50000"/>
                  </a:schemeClr>
                </a:solidFill>
                <a:latin typeface="+mj-lt"/>
                <a:ea typeface="+mj-ea"/>
                <a:cs typeface="+mj-cs"/>
              </a:defRPr>
            </a:lvl1pPr>
          </a:lstStyle>
          <a:p>
            <a:pPr marL="144000">
              <a:lnSpc>
                <a:spcPct val="100000"/>
              </a:lnSpc>
              <a:spcBef>
                <a:spcPts val="0"/>
              </a:spcBef>
              <a:defRPr/>
            </a:pPr>
            <a:endParaRPr lang="fr-FR" b="1">
              <a:solidFill>
                <a:schemeClr val="bg1"/>
              </a:solidFill>
              <a:latin typeface="Calibri Light" panose="020F0302020204030204" pitchFamily="34" charset="0"/>
              <a:cs typeface="Calibri Light" panose="020F0302020204030204" pitchFamily="34" charset="0"/>
            </a:endParaRPr>
          </a:p>
        </p:txBody>
      </p:sp>
      <p:pic>
        <p:nvPicPr>
          <p:cNvPr id="4" name="Image 3">
            <a:extLst>
              <a:ext uri="{FF2B5EF4-FFF2-40B4-BE49-F238E27FC236}">
                <a16:creationId xmlns:a16="http://schemas.microsoft.com/office/drawing/2014/main" id="{C12D0EF8-68DE-4CB3-9F13-94C9BDC9B66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3632" b="3632"/>
          <a:stretch/>
        </p:blipFill>
        <p:spPr>
          <a:xfrm>
            <a:off x="152400" y="2723254"/>
            <a:ext cx="7025950" cy="3665557"/>
          </a:xfrm>
          <a:prstGeom prst="rect">
            <a:avLst/>
          </a:prstGeom>
        </p:spPr>
      </p:pic>
      <p:sp>
        <p:nvSpPr>
          <p:cNvPr id="5" name="Titre 7">
            <a:extLst>
              <a:ext uri="{FF2B5EF4-FFF2-40B4-BE49-F238E27FC236}">
                <a16:creationId xmlns:a16="http://schemas.microsoft.com/office/drawing/2014/main" id="{AE73B83F-0CBB-422A-B768-57EEED87DDE4}"/>
              </a:ext>
            </a:extLst>
          </p:cNvPr>
          <p:cNvSpPr>
            <a:spLocks noGrp="1"/>
          </p:cNvSpPr>
          <p:nvPr>
            <p:ph type="title"/>
          </p:nvPr>
        </p:nvSpPr>
        <p:spPr>
          <a:xfrm>
            <a:off x="1395938" y="152401"/>
            <a:ext cx="5782411" cy="2282774"/>
          </a:xfrm>
          <a:prstGeom prst="rect">
            <a:avLst/>
          </a:prstGeom>
        </p:spPr>
        <p:txBody>
          <a:bodyPr anchor="ctr"/>
          <a:lstStyle>
            <a:lvl1pPr algn="r">
              <a:defRPr sz="4000" b="1" cap="all" baseline="0">
                <a:solidFill>
                  <a:schemeClr val="bg1"/>
                </a:solidFill>
              </a:defRPr>
            </a:lvl1pPr>
          </a:lstStyle>
          <a:p>
            <a:r>
              <a:rPr lang="fr-FR"/>
              <a:t>Modifiez le style du titre</a:t>
            </a:r>
          </a:p>
        </p:txBody>
      </p:sp>
      <p:sp>
        <p:nvSpPr>
          <p:cNvPr id="6" name="Espace réservé du texte 9">
            <a:extLst>
              <a:ext uri="{FF2B5EF4-FFF2-40B4-BE49-F238E27FC236}">
                <a16:creationId xmlns:a16="http://schemas.microsoft.com/office/drawing/2014/main" id="{F3E7AD17-D4A4-498B-905A-82A5C683F2F3}"/>
              </a:ext>
            </a:extLst>
          </p:cNvPr>
          <p:cNvSpPr>
            <a:spLocks noGrp="1"/>
          </p:cNvSpPr>
          <p:nvPr>
            <p:ph type="body" sz="quarter" idx="10"/>
          </p:nvPr>
        </p:nvSpPr>
        <p:spPr>
          <a:xfrm>
            <a:off x="152400" y="-111736"/>
            <a:ext cx="914400" cy="2834990"/>
          </a:xfrm>
          <a:prstGeom prst="rect">
            <a:avLst/>
          </a:prstGeom>
        </p:spPr>
        <p:txBody>
          <a:bodyPr/>
          <a:lstStyle>
            <a:lvl1pPr marL="0" indent="0">
              <a:buNone/>
              <a:defRPr sz="19900">
                <a:solidFill>
                  <a:schemeClr val="bg1"/>
                </a:solidFill>
              </a:defRPr>
            </a:lvl1pPr>
          </a:lstStyle>
          <a:p>
            <a:pPr lvl="0"/>
            <a:endParaRPr lang="fr-FR"/>
          </a:p>
        </p:txBody>
      </p:sp>
    </p:spTree>
    <p:extLst>
      <p:ext uri="{BB962C8B-B14F-4D97-AF65-F5344CB8AC3E}">
        <p14:creationId xmlns:p14="http://schemas.microsoft.com/office/powerpoint/2010/main" val="11007284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de transition image/ vierge">
    <p:spTree>
      <p:nvGrpSpPr>
        <p:cNvPr id="1" name=""/>
        <p:cNvGrpSpPr/>
        <p:nvPr/>
      </p:nvGrpSpPr>
      <p:grpSpPr>
        <a:xfrm>
          <a:off x="0" y="0"/>
          <a:ext cx="0" cy="0"/>
          <a:chOff x="0" y="0"/>
          <a:chExt cx="0" cy="0"/>
        </a:xfrm>
      </p:grpSpPr>
      <p:sp>
        <p:nvSpPr>
          <p:cNvPr id="4" name="Espace réservé du numéro de diapositive 5">
            <a:extLst>
              <a:ext uri="{FF2B5EF4-FFF2-40B4-BE49-F238E27FC236}">
                <a16:creationId xmlns:a16="http://schemas.microsoft.com/office/drawing/2014/main" id="{964CFEFC-F2A0-46DE-8F27-A0F5D93862FB}"/>
              </a:ext>
            </a:extLst>
          </p:cNvPr>
          <p:cNvSpPr txBox="1">
            <a:spLocks/>
          </p:cNvSpPr>
          <p:nvPr userDrawn="1"/>
        </p:nvSpPr>
        <p:spPr>
          <a:xfrm>
            <a:off x="83704" y="6546916"/>
            <a:ext cx="334800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7208052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u lib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49764" y="305103"/>
            <a:ext cx="10515600" cy="560032"/>
          </a:xfrm>
          <a:prstGeom prst="rect">
            <a:avLst/>
          </a:prstGeom>
        </p:spPr>
        <p:txBody>
          <a:bodyPr anchor="ctr"/>
          <a:lstStyle>
            <a:lvl1pPr algn="l">
              <a:defRPr lang="en-US" sz="3200" cap="all" baseline="0" dirty="0">
                <a:solidFill>
                  <a:schemeClr val="bg1"/>
                </a:solidFill>
                <a:highlight>
                  <a:srgbClr val="024642"/>
                </a:highlight>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11" name="Espace réservé du numéro de diapositive 5">
            <a:extLst>
              <a:ext uri="{FF2B5EF4-FFF2-40B4-BE49-F238E27FC236}">
                <a16:creationId xmlns:a16="http://schemas.microsoft.com/office/drawing/2014/main" id="{EACB6B31-000C-4A32-9EEA-A0C1F9491196}"/>
              </a:ext>
            </a:extLst>
          </p:cNvPr>
          <p:cNvSpPr txBox="1">
            <a:spLocks/>
          </p:cNvSpPr>
          <p:nvPr userDrawn="1"/>
        </p:nvSpPr>
        <p:spPr>
          <a:xfrm>
            <a:off x="83704" y="6546916"/>
            <a:ext cx="334800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
        <p:nvSpPr>
          <p:cNvPr id="3" name="Espace réservé du texte 2">
            <a:extLst>
              <a:ext uri="{FF2B5EF4-FFF2-40B4-BE49-F238E27FC236}">
                <a16:creationId xmlns:a16="http://schemas.microsoft.com/office/drawing/2014/main" id="{AA77AA69-E193-4BDC-AA94-5F8B7AE46012}"/>
              </a:ext>
            </a:extLst>
          </p:cNvPr>
          <p:cNvSpPr>
            <a:spLocks noGrp="1"/>
          </p:cNvSpPr>
          <p:nvPr>
            <p:ph type="body" sz="quarter" idx="10" hasCustomPrompt="1"/>
          </p:nvPr>
        </p:nvSpPr>
        <p:spPr>
          <a:xfrm>
            <a:off x="549765" y="874399"/>
            <a:ext cx="10515600" cy="438012"/>
          </a:xfrm>
          <a:prstGeom prst="rect">
            <a:avLst/>
          </a:prstGeom>
        </p:spPr>
        <p:txBody>
          <a:bodyPr/>
          <a:lstStyle>
            <a:lvl1pPr marL="0" indent="0">
              <a:buNone/>
              <a:defRPr sz="2400" b="1" cap="all" baseline="0">
                <a:solidFill>
                  <a:srgbClr val="024642"/>
                </a:solidFill>
                <a:latin typeface="+mj-lt"/>
              </a:defRPr>
            </a:lvl1pPr>
          </a:lstStyle>
          <a:p>
            <a:pPr lvl="0"/>
            <a:r>
              <a:rPr lang="fr-FR"/>
              <a:t>SOUS-TITRE</a:t>
            </a:r>
          </a:p>
        </p:txBody>
      </p:sp>
      <p:sp>
        <p:nvSpPr>
          <p:cNvPr id="12" name="TextBox 5">
            <a:extLst>
              <a:ext uri="{FF2B5EF4-FFF2-40B4-BE49-F238E27FC236}">
                <a16:creationId xmlns:a16="http://schemas.microsoft.com/office/drawing/2014/main" id="{20EAE359-83A4-4E1D-8DE0-F66B66D83CDD}"/>
              </a:ext>
            </a:extLst>
          </p:cNvPr>
          <p:cNvSpPr txBox="1"/>
          <p:nvPr userDrawn="1"/>
        </p:nvSpPr>
        <p:spPr>
          <a:xfrm rot="5400000">
            <a:off x="-103616" y="746105"/>
            <a:ext cx="972000" cy="90000"/>
          </a:xfrm>
          <a:prstGeom prst="rect">
            <a:avLst/>
          </a:prstGeom>
          <a:solidFill>
            <a:srgbClr val="024642"/>
          </a:solidFill>
          <a:ln cap="flat">
            <a:noFill/>
          </a:ln>
        </p:spPr>
        <p:txBody>
          <a:bodyPr vert="horz" wrap="square" lIns="431999" tIns="54004" rIns="54004" bIns="54004" anchor="ctr" anchorCtr="0" compatLnSpc="1">
            <a:noAutofit/>
          </a:bodyPr>
          <a:lstStyle/>
          <a:p>
            <a:pPr marL="0" marR="0" lvl="0" indent="0" algn="l" defTabSz="619121"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Arial" pitchFamily="34"/>
                <a:ea typeface="Roboto Medium" pitchFamily="2"/>
                <a:cs typeface="Arial" pitchFamily="34"/>
              </a:rPr>
              <a:t>        </a:t>
            </a:r>
          </a:p>
        </p:txBody>
      </p:sp>
      <p:pic>
        <p:nvPicPr>
          <p:cNvPr id="6" name="Image 5" descr="Une image contenant texte&#10;&#10;Description générée automatiquement">
            <a:extLst>
              <a:ext uri="{FF2B5EF4-FFF2-40B4-BE49-F238E27FC236}">
                <a16:creationId xmlns:a16="http://schemas.microsoft.com/office/drawing/2014/main" id="{F841AABA-BD3B-49F9-A4CF-4B757DE36B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7240" y="311097"/>
            <a:ext cx="811734" cy="740460"/>
          </a:xfrm>
          <a:prstGeom prst="rect">
            <a:avLst/>
          </a:prstGeom>
        </p:spPr>
      </p:pic>
    </p:spTree>
    <p:extLst>
      <p:ext uri="{BB962C8B-B14F-4D97-AF65-F5344CB8AC3E}">
        <p14:creationId xmlns:p14="http://schemas.microsoft.com/office/powerpoint/2010/main" val="10126877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finale">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2" cstate="screen">
            <a:extLst>
              <a:ext uri="{28A0092B-C50C-407E-A947-70E740481C1C}">
                <a14:useLocalDpi xmlns:a14="http://schemas.microsoft.com/office/drawing/2010/main"/>
              </a:ext>
            </a:extLst>
          </a:blip>
          <a:srcRect t="-304"/>
          <a:stretch/>
        </p:blipFill>
        <p:spPr>
          <a:xfrm>
            <a:off x="5" y="-18854"/>
            <a:ext cx="11946759" cy="6876853"/>
          </a:xfrm>
          <a:prstGeom prst="rect">
            <a:avLst/>
          </a:prstGeom>
        </p:spPr>
      </p:pic>
      <p:sp>
        <p:nvSpPr>
          <p:cNvPr id="9" name="Espace réservé du numéro de diapositive 5">
            <a:extLst>
              <a:ext uri="{FF2B5EF4-FFF2-40B4-BE49-F238E27FC236}">
                <a16:creationId xmlns:a16="http://schemas.microsoft.com/office/drawing/2014/main" id="{9B940A64-B951-488A-8A29-18A911427520}"/>
              </a:ext>
            </a:extLst>
          </p:cNvPr>
          <p:cNvSpPr txBox="1">
            <a:spLocks/>
          </p:cNvSpPr>
          <p:nvPr userDrawn="1"/>
        </p:nvSpPr>
        <p:spPr>
          <a:xfrm>
            <a:off x="1" y="6559206"/>
            <a:ext cx="2297273"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5324"/>
                </a:solidFill>
                <a:effectLst/>
                <a:uLnTx/>
                <a:uFillTx/>
                <a:latin typeface="Calibri" panose="020F0502020204030204"/>
                <a:ea typeface="+mn-ea"/>
                <a:cs typeface="+mn-cs"/>
              </a:rPr>
              <a:t>goodwill-management.com</a:t>
            </a:r>
          </a:p>
        </p:txBody>
      </p:sp>
      <p:pic>
        <p:nvPicPr>
          <p:cNvPr id="10" name="Image 9">
            <a:hlinkClick r:id="rId3"/>
            <a:extLst>
              <a:ext uri="{FF2B5EF4-FFF2-40B4-BE49-F238E27FC236}">
                <a16:creationId xmlns:a16="http://schemas.microsoft.com/office/drawing/2014/main" id="{8323789F-6AA7-49B4-B941-945C71924F9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4625" y="6134100"/>
            <a:ext cx="387350" cy="387350"/>
          </a:xfrm>
          <a:prstGeom prst="rect">
            <a:avLst/>
          </a:prstGeom>
        </p:spPr>
      </p:pic>
      <p:pic>
        <p:nvPicPr>
          <p:cNvPr id="11" name="Image 10">
            <a:hlinkClick r:id="rId5"/>
            <a:extLst>
              <a:ext uri="{FF2B5EF4-FFF2-40B4-BE49-F238E27FC236}">
                <a16:creationId xmlns:a16="http://schemas.microsoft.com/office/drawing/2014/main" id="{ACB12E10-D169-42B1-8CC8-03E9BD266FA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400" y="6134100"/>
            <a:ext cx="387350" cy="387350"/>
          </a:xfrm>
          <a:prstGeom prst="rect">
            <a:avLst/>
          </a:prstGeom>
        </p:spPr>
      </p:pic>
      <p:cxnSp>
        <p:nvCxnSpPr>
          <p:cNvPr id="12" name="Connecteur droit 11">
            <a:extLst>
              <a:ext uri="{FF2B5EF4-FFF2-40B4-BE49-F238E27FC236}">
                <a16:creationId xmlns:a16="http://schemas.microsoft.com/office/drawing/2014/main" id="{E35ECEF9-00EC-4AC2-875F-7E674FB8135F}"/>
              </a:ext>
            </a:extLst>
          </p:cNvPr>
          <p:cNvCxnSpPr/>
          <p:nvPr userDrawn="1"/>
        </p:nvCxnSpPr>
        <p:spPr>
          <a:xfrm>
            <a:off x="76200" y="6134100"/>
            <a:ext cx="0" cy="639980"/>
          </a:xfrm>
          <a:prstGeom prst="line">
            <a:avLst/>
          </a:prstGeom>
          <a:noFill/>
          <a:ln w="38100" cap="flat" cmpd="sng" algn="ctr">
            <a:solidFill>
              <a:srgbClr val="005324"/>
            </a:solidFill>
            <a:prstDash val="solid"/>
            <a:miter lim="800000"/>
          </a:ln>
          <a:effectLst/>
        </p:spPr>
      </p:cxnSp>
    </p:spTree>
    <p:extLst>
      <p:ext uri="{BB962C8B-B14F-4D97-AF65-F5344CB8AC3E}">
        <p14:creationId xmlns:p14="http://schemas.microsoft.com/office/powerpoint/2010/main" val="1365401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B2814001-79D5-4968-A1E0-A6AD8430EE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7444" r="27444"/>
          <a:stretch/>
        </p:blipFill>
        <p:spPr bwMode="auto">
          <a:xfrm>
            <a:off x="6660804" y="0"/>
            <a:ext cx="5542625" cy="69121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5">
            <a:extLst>
              <a:ext uri="{FF2B5EF4-FFF2-40B4-BE49-F238E27FC236}">
                <a16:creationId xmlns:a16="http://schemas.microsoft.com/office/drawing/2014/main" id="{F1186FB3-1FC4-4D4F-8719-FF6E9FCC9CDC}"/>
              </a:ext>
            </a:extLst>
          </p:cNvPr>
          <p:cNvSpPr txBox="1"/>
          <p:nvPr userDrawn="1"/>
        </p:nvSpPr>
        <p:spPr>
          <a:xfrm>
            <a:off x="645584" y="665372"/>
            <a:ext cx="690847" cy="117006"/>
          </a:xfrm>
          <a:prstGeom prst="rect">
            <a:avLst/>
          </a:prstGeom>
          <a:solidFill>
            <a:srgbClr val="024642"/>
          </a:solidFill>
          <a:ln cap="flat">
            <a:noFill/>
          </a:ln>
        </p:spPr>
        <p:txBody>
          <a:bodyPr vert="horz" wrap="square" lIns="431999" tIns="54004" rIns="54004" bIns="54004" anchor="ctr" anchorCtr="0" compatLnSpc="1">
            <a:noAutofit/>
          </a:bodyPr>
          <a:lstStyle/>
          <a:p>
            <a:pPr marL="0" marR="0" lvl="0" indent="0" algn="l" defTabSz="619121"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Arial" pitchFamily="34"/>
                <a:ea typeface="Roboto Medium" pitchFamily="2"/>
                <a:cs typeface="Arial" pitchFamily="34"/>
              </a:rPr>
              <a:t>        </a:t>
            </a:r>
          </a:p>
        </p:txBody>
      </p:sp>
      <p:pic>
        <p:nvPicPr>
          <p:cNvPr id="13" name="Image 12">
            <a:extLst>
              <a:ext uri="{FF2B5EF4-FFF2-40B4-BE49-F238E27FC236}">
                <a16:creationId xmlns:a16="http://schemas.microsoft.com/office/drawing/2014/main" id="{5E8A841F-25E9-0B4F-BE7A-94BC6A0934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45561" y="275563"/>
            <a:ext cx="555862" cy="506815"/>
          </a:xfrm>
          <a:prstGeom prst="rect">
            <a:avLst/>
          </a:prstGeom>
        </p:spPr>
      </p:pic>
      <p:sp>
        <p:nvSpPr>
          <p:cNvPr id="9" name="ZoneTexte 13">
            <a:extLst>
              <a:ext uri="{FF2B5EF4-FFF2-40B4-BE49-F238E27FC236}">
                <a16:creationId xmlns:a16="http://schemas.microsoft.com/office/drawing/2014/main" id="{7C245BD6-32CB-4C22-AE9E-E64969A6B2A8}"/>
              </a:ext>
            </a:extLst>
          </p:cNvPr>
          <p:cNvSpPr txBox="1"/>
          <p:nvPr userDrawn="1"/>
        </p:nvSpPr>
        <p:spPr>
          <a:xfrm>
            <a:off x="430074" y="1056372"/>
            <a:ext cx="7404096" cy="779699"/>
          </a:xfrm>
          <a:prstGeom prst="rect">
            <a:avLst/>
          </a:prstGeom>
          <a:noFill/>
          <a:ln cap="flat">
            <a:noFill/>
          </a:ln>
        </p:spPr>
        <p:txBody>
          <a:bodyPr vert="horz" wrap="square" lIns="50804" tIns="50804" rIns="50804" bIns="50804"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400" b="1">
                <a:solidFill>
                  <a:schemeClr val="tx1">
                    <a:lumMod val="75000"/>
                    <a:lumOff val="25000"/>
                  </a:schemeClr>
                </a:solidFill>
                <a:latin typeface="Arial" pitchFamily="34"/>
                <a:cs typeface="Arial" pitchFamily="34"/>
              </a:rPr>
              <a:t>Contact</a:t>
            </a:r>
            <a:endParaRPr lang="fr-FR" sz="4400" b="1" i="0" u="none" strike="noStrike" kern="1200" cap="none" spc="0" baseline="0">
              <a:solidFill>
                <a:schemeClr val="tx1">
                  <a:lumMod val="75000"/>
                  <a:lumOff val="25000"/>
                </a:schemeClr>
              </a:solidFill>
              <a:uFillTx/>
              <a:latin typeface="Arial" pitchFamily="34"/>
              <a:cs typeface="Arial" pitchFamily="34"/>
            </a:endParaRPr>
          </a:p>
        </p:txBody>
      </p:sp>
      <p:sp>
        <p:nvSpPr>
          <p:cNvPr id="10" name="Flèche : pentagone 9">
            <a:extLst>
              <a:ext uri="{FF2B5EF4-FFF2-40B4-BE49-F238E27FC236}">
                <a16:creationId xmlns:a16="http://schemas.microsoft.com/office/drawing/2014/main" id="{10F70D7A-E3EC-4F00-ABE8-72FAB2C2A902}"/>
              </a:ext>
            </a:extLst>
          </p:cNvPr>
          <p:cNvSpPr/>
          <p:nvPr userDrawn="1"/>
        </p:nvSpPr>
        <p:spPr>
          <a:xfrm rot="5400000">
            <a:off x="9654619" y="709169"/>
            <a:ext cx="3092487" cy="1674150"/>
          </a:xfrm>
          <a:prstGeom prst="homePlate">
            <a:avLst>
              <a:gd name="adj" fmla="val 325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A2F9A176-9D3C-4396-8DAC-2925D57A99A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29188" y="185747"/>
            <a:ext cx="1543348" cy="2720994"/>
          </a:xfrm>
          <a:prstGeom prst="rect">
            <a:avLst/>
          </a:prstGeom>
        </p:spPr>
      </p:pic>
      <p:sp>
        <p:nvSpPr>
          <p:cNvPr id="12" name="Espace réservé du numéro de diapositive 5">
            <a:extLst>
              <a:ext uri="{FF2B5EF4-FFF2-40B4-BE49-F238E27FC236}">
                <a16:creationId xmlns:a16="http://schemas.microsoft.com/office/drawing/2014/main" id="{8E5B93E5-1A69-4774-ACFF-0DFEC850BAC2}"/>
              </a:ext>
            </a:extLst>
          </p:cNvPr>
          <p:cNvSpPr txBox="1">
            <a:spLocks/>
          </p:cNvSpPr>
          <p:nvPr userDrawn="1"/>
        </p:nvSpPr>
        <p:spPr>
          <a:xfrm>
            <a:off x="1639521" y="5419023"/>
            <a:ext cx="3567997" cy="988784"/>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1400">
                <a:solidFill>
                  <a:schemeClr val="accent1"/>
                </a:solidFill>
                <a:latin typeface="+mn-lt"/>
              </a:rPr>
              <a:t>16, rue de Monceau – 75 008 Paris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a:solidFill>
                  <a:schemeClr val="accent1"/>
                </a:solidFill>
                <a:latin typeface="+mn-lt"/>
              </a:rPr>
              <a:t>goodwill-management.com</a:t>
            </a:r>
          </a:p>
          <a:p>
            <a:pPr algn="l"/>
            <a:r>
              <a:rPr lang="fr-FR" sz="1400">
                <a:solidFill>
                  <a:schemeClr val="accent1"/>
                </a:solidFill>
                <a:latin typeface="+mn-lt"/>
              </a:rPr>
              <a:t>+33 (0)1 49 26 05 49</a:t>
            </a:r>
          </a:p>
        </p:txBody>
      </p:sp>
      <p:pic>
        <p:nvPicPr>
          <p:cNvPr id="14" name="Image 13">
            <a:hlinkClick r:id="rId5"/>
            <a:extLst>
              <a:ext uri="{FF2B5EF4-FFF2-40B4-BE49-F238E27FC236}">
                <a16:creationId xmlns:a16="http://schemas.microsoft.com/office/drawing/2014/main" id="{4AA9E837-B45C-4935-9D1A-E75BBD1A46E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05777" y="6277165"/>
            <a:ext cx="387350" cy="387350"/>
          </a:xfrm>
          <a:prstGeom prst="rect">
            <a:avLst/>
          </a:prstGeom>
        </p:spPr>
      </p:pic>
      <p:pic>
        <p:nvPicPr>
          <p:cNvPr id="15" name="Image 14">
            <a:hlinkClick r:id="rId7"/>
            <a:extLst>
              <a:ext uri="{FF2B5EF4-FFF2-40B4-BE49-F238E27FC236}">
                <a16:creationId xmlns:a16="http://schemas.microsoft.com/office/drawing/2014/main" id="{966C6E57-5B80-41D0-A0FD-9F82CD1AADC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22994" y="6277165"/>
            <a:ext cx="387350" cy="387350"/>
          </a:xfrm>
          <a:prstGeom prst="rect">
            <a:avLst/>
          </a:prstGeom>
        </p:spPr>
      </p:pic>
      <p:cxnSp>
        <p:nvCxnSpPr>
          <p:cNvPr id="16" name="Connecteur droit 15">
            <a:extLst>
              <a:ext uri="{FF2B5EF4-FFF2-40B4-BE49-F238E27FC236}">
                <a16:creationId xmlns:a16="http://schemas.microsoft.com/office/drawing/2014/main" id="{DEAC8064-6F39-4FBB-8A31-E27A3C6771B8}"/>
              </a:ext>
            </a:extLst>
          </p:cNvPr>
          <p:cNvCxnSpPr/>
          <p:nvPr userDrawn="1"/>
        </p:nvCxnSpPr>
        <p:spPr>
          <a:xfrm>
            <a:off x="1541095" y="5594140"/>
            <a:ext cx="0" cy="108000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AA653485-95EE-419F-8C1A-988617C71F2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83932" y="5602519"/>
            <a:ext cx="1192482" cy="1084727"/>
          </a:xfrm>
          <a:prstGeom prst="rect">
            <a:avLst/>
          </a:prstGeom>
        </p:spPr>
      </p:pic>
    </p:spTree>
    <p:extLst>
      <p:ext uri="{BB962C8B-B14F-4D97-AF65-F5344CB8AC3E}">
        <p14:creationId xmlns:p14="http://schemas.microsoft.com/office/powerpoint/2010/main" val="1218600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u style 1 -sans filigrane">
    <p:spTree>
      <p:nvGrpSpPr>
        <p:cNvPr id="1" name=""/>
        <p:cNvGrpSpPr/>
        <p:nvPr/>
      </p:nvGrpSpPr>
      <p:grpSpPr>
        <a:xfrm>
          <a:off x="0" y="0"/>
          <a:ext cx="0" cy="0"/>
          <a:chOff x="0" y="0"/>
          <a:chExt cx="0" cy="0"/>
        </a:xfrm>
      </p:grpSpPr>
      <p:sp>
        <p:nvSpPr>
          <p:cNvPr id="10" name="Rectangle 9"/>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pic>
        <p:nvPicPr>
          <p:cNvPr id="6" name="Imag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712" y="114745"/>
            <a:ext cx="617321" cy="588464"/>
          </a:xfrm>
          <a:prstGeom prst="rect">
            <a:avLst/>
          </a:prstGeom>
        </p:spPr>
      </p:pic>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7" name="Espace réservé du numéro de diapositive 5">
            <a:extLst>
              <a:ext uri="{FF2B5EF4-FFF2-40B4-BE49-F238E27FC236}">
                <a16:creationId xmlns:a16="http://schemas.microsoft.com/office/drawing/2014/main" id="{9FCEAB7C-9A3C-44D1-9410-13B5B7C9503F}"/>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2549698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style 1 -sans filigrane">
    <p:spTree>
      <p:nvGrpSpPr>
        <p:cNvPr id="1" name=""/>
        <p:cNvGrpSpPr/>
        <p:nvPr/>
      </p:nvGrpSpPr>
      <p:grpSpPr>
        <a:xfrm>
          <a:off x="0" y="0"/>
          <a:ext cx="0" cy="0"/>
          <a:chOff x="0" y="0"/>
          <a:chExt cx="0" cy="0"/>
        </a:xfrm>
      </p:grpSpPr>
      <p:sp>
        <p:nvSpPr>
          <p:cNvPr id="10" name="Rectangle 9"/>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pic>
        <p:nvPicPr>
          <p:cNvPr id="6" name="Imag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712" y="114745"/>
            <a:ext cx="617321" cy="588464"/>
          </a:xfrm>
          <a:prstGeom prst="rect">
            <a:avLst/>
          </a:prstGeom>
        </p:spPr>
      </p:pic>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7" name="Espace réservé du numéro de diapositive 5">
            <a:extLst>
              <a:ext uri="{FF2B5EF4-FFF2-40B4-BE49-F238E27FC236}">
                <a16:creationId xmlns:a16="http://schemas.microsoft.com/office/drawing/2014/main" id="{9FCEAB7C-9A3C-44D1-9410-13B5B7C9503F}"/>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189526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ns fili - 2 colonn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7072" y="1150071"/>
            <a:ext cx="5642728" cy="5253661"/>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4" name="Content Placeholder 3"/>
          <p:cNvSpPr>
            <a:spLocks noGrp="1"/>
          </p:cNvSpPr>
          <p:nvPr>
            <p:ph sz="half" idx="2"/>
          </p:nvPr>
        </p:nvSpPr>
        <p:spPr>
          <a:xfrm>
            <a:off x="6172199" y="1150070"/>
            <a:ext cx="5574116"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800100" indent="-342900" algn="just">
              <a:buFont typeface="Wingdings" panose="05000000000000000000" pitchFamily="2" charset="2"/>
              <a:buChar char="§"/>
              <a:defRPr sz="2000">
                <a:solidFill>
                  <a:schemeClr val="tx1">
                    <a:lumMod val="75000"/>
                    <a:lumOff val="25000"/>
                  </a:schemeClr>
                </a:solidFill>
                <a:latin typeface="+mn-lt"/>
              </a:defRPr>
            </a:lvl2pPr>
            <a:lvl3pPr marL="1257300" indent="-3429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9" name="Rectangle 8"/>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pic>
        <p:nvPicPr>
          <p:cNvPr id="14" name="Imag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712" y="114745"/>
            <a:ext cx="862560" cy="588464"/>
          </a:xfrm>
          <a:prstGeom prst="rect">
            <a:avLst/>
          </a:prstGeom>
        </p:spPr>
      </p:pic>
      <p:sp>
        <p:nvSpPr>
          <p:cNvPr id="11"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8" name="Espace réservé du numéro de diapositive 5">
            <a:extLst>
              <a:ext uri="{FF2B5EF4-FFF2-40B4-BE49-F238E27FC236}">
                <a16:creationId xmlns:a16="http://schemas.microsoft.com/office/drawing/2014/main" id="{95736EA8-A042-4E07-9AB8-C2F9638F3ADD}"/>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2951531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ns fili - 3 colonnes">
    <p:spTree>
      <p:nvGrpSpPr>
        <p:cNvPr id="1" name=""/>
        <p:cNvGrpSpPr/>
        <p:nvPr/>
      </p:nvGrpSpPr>
      <p:grpSpPr>
        <a:xfrm>
          <a:off x="0" y="0"/>
          <a:ext cx="0" cy="0"/>
          <a:chOff x="0" y="0"/>
          <a:chExt cx="0" cy="0"/>
        </a:xfrm>
      </p:grpSpPr>
      <p:sp>
        <p:nvSpPr>
          <p:cNvPr id="3" name="Rectangle 2"/>
          <p:cNvSpPr/>
          <p:nvPr userDrawn="1"/>
        </p:nvSpPr>
        <p:spPr>
          <a:xfrm>
            <a:off x="-29381" y="1"/>
            <a:ext cx="12221380" cy="817955"/>
          </a:xfrm>
          <a:prstGeom prst="rect">
            <a:avLst/>
          </a:prstGeom>
          <a:solidFill>
            <a:srgbClr val="BFBFB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6" name="Imag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712" y="114745"/>
            <a:ext cx="862560" cy="588464"/>
          </a:xfrm>
          <a:prstGeom prst="rect">
            <a:avLst/>
          </a:prstGeom>
        </p:spPr>
      </p:pic>
      <p:sp>
        <p:nvSpPr>
          <p:cNvPr id="18" name="Espace réservé du texte 11"/>
          <p:cNvSpPr>
            <a:spLocks noGrp="1"/>
          </p:cNvSpPr>
          <p:nvPr>
            <p:ph type="body" sz="quarter" idx="12"/>
          </p:nvPr>
        </p:nvSpPr>
        <p:spPr>
          <a:xfrm>
            <a:off x="372373"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19" name="Espace réservé du texte 11"/>
          <p:cNvSpPr>
            <a:spLocks noGrp="1"/>
          </p:cNvSpPr>
          <p:nvPr>
            <p:ph type="body" sz="quarter" idx="13"/>
          </p:nvPr>
        </p:nvSpPr>
        <p:spPr>
          <a:xfrm>
            <a:off x="4218735"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20" name="Espace réservé du texte 11"/>
          <p:cNvSpPr>
            <a:spLocks noGrp="1"/>
          </p:cNvSpPr>
          <p:nvPr>
            <p:ph type="body" sz="quarter" idx="14"/>
          </p:nvPr>
        </p:nvSpPr>
        <p:spPr>
          <a:xfrm>
            <a:off x="8030277"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11"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9" name="Espace réservé du numéro de diapositive 5">
            <a:extLst>
              <a:ext uri="{FF2B5EF4-FFF2-40B4-BE49-F238E27FC236}">
                <a16:creationId xmlns:a16="http://schemas.microsoft.com/office/drawing/2014/main" id="{FA3EA17E-548A-4BA1-B8C9-BC47FFA01E9A}"/>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4208460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lide de transition image/ vierge">
    <p:spTree>
      <p:nvGrpSpPr>
        <p:cNvPr id="1" name=""/>
        <p:cNvGrpSpPr/>
        <p:nvPr/>
      </p:nvGrpSpPr>
      <p:grpSpPr>
        <a:xfrm>
          <a:off x="0" y="0"/>
          <a:ext cx="0" cy="0"/>
          <a:chOff x="0" y="0"/>
          <a:chExt cx="0" cy="0"/>
        </a:xfrm>
      </p:grpSpPr>
      <p:sp>
        <p:nvSpPr>
          <p:cNvPr id="4" name="Espace réservé du numéro de diapositive 5">
            <a:extLst>
              <a:ext uri="{FF2B5EF4-FFF2-40B4-BE49-F238E27FC236}">
                <a16:creationId xmlns:a16="http://schemas.microsoft.com/office/drawing/2014/main" id="{1477269C-78D0-43E2-9916-9C31733A128D}"/>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1174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Espace réservé du numéro de diapositive 5"/>
          <p:cNvSpPr txBox="1">
            <a:spLocks/>
          </p:cNvSpPr>
          <p:nvPr userDrawn="1"/>
        </p:nvSpPr>
        <p:spPr>
          <a:xfrm>
            <a:off x="11518392" y="6430648"/>
            <a:ext cx="673608" cy="286871"/>
          </a:xfrm>
          <a:prstGeom prst="rect">
            <a:avLst/>
          </a:prstGeom>
          <a:solidFill>
            <a:srgbClr val="005324"/>
          </a:solid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pPr/>
              <a:t>‹N°›</a:t>
            </a:fld>
            <a:endParaRPr lang="fr-FR" sz="1200"/>
          </a:p>
        </p:txBody>
      </p:sp>
    </p:spTree>
    <p:extLst>
      <p:ext uri="{BB962C8B-B14F-4D97-AF65-F5344CB8AC3E}">
        <p14:creationId xmlns:p14="http://schemas.microsoft.com/office/powerpoint/2010/main" val="4282182308"/>
      </p:ext>
    </p:extLst>
  </p:cSld>
  <p:clrMap bg1="lt1" tx1="dk1" bg2="lt2" tx2="dk2" accent1="accent1" accent2="accent2" accent3="accent3" accent4="accent4" accent5="accent5" accent6="accent6" hlink="hlink" folHlink="folHlink"/>
  <p:sldLayoutIdLst>
    <p:sldLayoutId id="2147483751" r:id="rId1"/>
    <p:sldLayoutId id="2147483758" r:id="rId2"/>
    <p:sldLayoutId id="2147483755" r:id="rId3"/>
    <p:sldLayoutId id="2147483756" r:id="rId4"/>
    <p:sldLayoutId id="2147483757" r:id="rId5"/>
    <p:sldLayoutId id="2147483759" r:id="rId6"/>
    <p:sldLayoutId id="2147483760" r:id="rId7"/>
    <p:sldLayoutId id="2147483761" r:id="rId8"/>
    <p:sldLayoutId id="2147483773" r:id="rId9"/>
    <p:sldLayoutId id="2147483762" r:id="rId10"/>
    <p:sldLayoutId id="2147483774" r:id="rId11"/>
    <p:sldLayoutId id="2147483753" r:id="rId12"/>
    <p:sldLayoutId id="2147483775" r:id="rId13"/>
    <p:sldLayoutId id="2147483776" r:id="rId14"/>
    <p:sldLayoutId id="214748379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Espace réservé du numéro de diapositive 5"/>
          <p:cNvSpPr txBox="1">
            <a:spLocks/>
          </p:cNvSpPr>
          <p:nvPr userDrawn="1"/>
        </p:nvSpPr>
        <p:spPr>
          <a:xfrm>
            <a:off x="11518392" y="6430648"/>
            <a:ext cx="673608" cy="286871"/>
          </a:xfrm>
          <a:prstGeom prst="rect">
            <a:avLst/>
          </a:prstGeom>
          <a:solidFill>
            <a:srgbClr val="005324"/>
          </a:solid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pPr/>
              <a:t>‹N°›</a:t>
            </a:fld>
            <a:endParaRPr lang="fr-FR" sz="1200"/>
          </a:p>
        </p:txBody>
      </p:sp>
    </p:spTree>
    <p:extLst>
      <p:ext uri="{BB962C8B-B14F-4D97-AF65-F5344CB8AC3E}">
        <p14:creationId xmlns:p14="http://schemas.microsoft.com/office/powerpoint/2010/main" val="46150430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numéro de diapositive 5">
            <a:extLst>
              <a:ext uri="{FF2B5EF4-FFF2-40B4-BE49-F238E27FC236}">
                <a16:creationId xmlns:a16="http://schemas.microsoft.com/office/drawing/2014/main" id="{A637FF18-FBCC-232F-E2BF-CCD86B686D99}"/>
              </a:ext>
            </a:extLst>
          </p:cNvPr>
          <p:cNvSpPr txBox="1">
            <a:spLocks/>
          </p:cNvSpPr>
          <p:nvPr userDrawn="1"/>
        </p:nvSpPr>
        <p:spPr>
          <a:xfrm>
            <a:off x="11518392" y="6430648"/>
            <a:ext cx="673608" cy="286871"/>
          </a:xfrm>
          <a:prstGeom prst="rect">
            <a:avLst/>
          </a:prstGeom>
          <a:solidFill>
            <a:srgbClr val="005324"/>
          </a:solid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pPr/>
              <a:t>‹N°›</a:t>
            </a:fld>
            <a:endParaRPr lang="fr-FR" sz="1200"/>
          </a:p>
        </p:txBody>
      </p:sp>
    </p:spTree>
    <p:extLst>
      <p:ext uri="{BB962C8B-B14F-4D97-AF65-F5344CB8AC3E}">
        <p14:creationId xmlns:p14="http://schemas.microsoft.com/office/powerpoint/2010/main" val="2416063679"/>
      </p:ext>
    </p:extLst>
  </p:cSld>
  <p:clrMap bg1="lt1" tx1="dk1" bg2="lt2" tx2="dk2" accent1="accent1" accent2="accent2" accent3="accent3" accent4="accent4" accent5="accent5" accent6="accent6" hlink="hlink" folHlink="folHlink"/>
  <p:sldLayoutIdLst>
    <p:sldLayoutId id="2147483794"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4" r:id="rId17"/>
    <p:sldLayoutId id="2147483827" r:id="rId18"/>
    <p:sldLayoutId id="214748382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numéro de diapositive 5">
            <a:extLst>
              <a:ext uri="{FF2B5EF4-FFF2-40B4-BE49-F238E27FC236}">
                <a16:creationId xmlns:a16="http://schemas.microsoft.com/office/drawing/2014/main" id="{37EB43EB-8708-4CBD-B072-C760EBF9FB9E}"/>
              </a:ext>
            </a:extLst>
          </p:cNvPr>
          <p:cNvSpPr txBox="1">
            <a:spLocks/>
          </p:cNvSpPr>
          <p:nvPr userDrawn="1"/>
        </p:nvSpPr>
        <p:spPr>
          <a:xfrm>
            <a:off x="11686794" y="6447582"/>
            <a:ext cx="505206" cy="286871"/>
          </a:xfrm>
          <a:prstGeom prst="rect">
            <a:avLst/>
          </a:prstGeom>
          <a:solidFill>
            <a:srgbClr val="024642"/>
          </a:solid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pPr/>
              <a:t>‹N°›</a:t>
            </a:fld>
            <a:endParaRPr lang="fr-FR" sz="1200"/>
          </a:p>
        </p:txBody>
      </p:sp>
    </p:spTree>
    <p:extLst>
      <p:ext uri="{BB962C8B-B14F-4D97-AF65-F5344CB8AC3E}">
        <p14:creationId xmlns:p14="http://schemas.microsoft.com/office/powerpoint/2010/main" val="320131169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https://www.environdec.com/resources/indicators" TargetMode="External"/><Relationship Id="rId2" Type="http://schemas.openxmlformats.org/officeDocument/2006/relationships/image" Target="../media/image48.png"/><Relationship Id="rId1" Type="http://schemas.openxmlformats.org/officeDocument/2006/relationships/slideLayout" Target="../slideLayouts/slideLayout43.xml"/><Relationship Id="rId5" Type="http://schemas.openxmlformats.org/officeDocument/2006/relationships/image" Target="../media/image42.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environdec.com/resources/indicators" TargetMode="External"/><Relationship Id="rId1" Type="http://schemas.openxmlformats.org/officeDocument/2006/relationships/slideLayout" Target="../slideLayouts/slideLayout43.xml"/><Relationship Id="rId5" Type="http://schemas.openxmlformats.org/officeDocument/2006/relationships/image" Target="../media/image4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image" Target="../media/image52.png"/><Relationship Id="rId16" Type="http://schemas.openxmlformats.org/officeDocument/2006/relationships/image" Target="../media/image42.png"/><Relationship Id="rId1" Type="http://schemas.openxmlformats.org/officeDocument/2006/relationships/slideLayout" Target="../slideLayouts/slideLayout4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microsoft.com/office/2018/10/relationships/comments" Target="../comments/modernComment_2235_FB564E03.xm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4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7.xml"/><Relationship Id="rId5" Type="http://schemas.openxmlformats.org/officeDocument/2006/relationships/image" Target="../media/image42.png"/><Relationship Id="rId4" Type="http://schemas.openxmlformats.org/officeDocument/2006/relationships/hyperlink" Target="https://librairie.ademe.fr/consommer-autrement/1190-modelisation-et-evaluation-du-poids-carbone-de-produits-de-consommation-et-biens-d-equipement.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4.xml"/><Relationship Id="rId5" Type="http://schemas.openxmlformats.org/officeDocument/2006/relationships/image" Target="../media/image42.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10.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moduloop.com/" TargetMode="Externa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ED83F92-D00A-CF89-2612-4F53CCBCA478}"/>
              </a:ext>
            </a:extLst>
          </p:cNvPr>
          <p:cNvSpPr>
            <a:spLocks noGrp="1"/>
          </p:cNvSpPr>
          <p:nvPr>
            <p:ph type="body" sz="quarter" idx="10"/>
          </p:nvPr>
        </p:nvSpPr>
        <p:spPr/>
        <p:txBody>
          <a:bodyPr/>
          <a:lstStyle/>
          <a:p>
            <a:r>
              <a:rPr lang="fr-FR" dirty="0"/>
              <a:t>Méthodologie – Outil d’impact d’aménagement</a:t>
            </a:r>
          </a:p>
        </p:txBody>
      </p:sp>
      <p:sp>
        <p:nvSpPr>
          <p:cNvPr id="3" name="Espace réservé du texte 2">
            <a:extLst>
              <a:ext uri="{FF2B5EF4-FFF2-40B4-BE49-F238E27FC236}">
                <a16:creationId xmlns:a16="http://schemas.microsoft.com/office/drawing/2014/main" id="{E84926C5-1040-BA42-7252-17A6B19F2C01}"/>
              </a:ext>
            </a:extLst>
          </p:cNvPr>
          <p:cNvSpPr>
            <a:spLocks noGrp="1"/>
          </p:cNvSpPr>
          <p:nvPr>
            <p:ph type="body" sz="quarter" idx="11"/>
          </p:nvPr>
        </p:nvSpPr>
        <p:spPr>
          <a:xfrm>
            <a:off x="716896" y="3896189"/>
            <a:ext cx="5988704" cy="607106"/>
          </a:xfrm>
        </p:spPr>
        <p:txBody>
          <a:bodyPr/>
          <a:lstStyle/>
          <a:p>
            <a:endParaRPr lang="fr-FR" dirty="0"/>
          </a:p>
        </p:txBody>
      </p:sp>
      <p:pic>
        <p:nvPicPr>
          <p:cNvPr id="4" name="Image 3" descr="Une image contenant texte, Police, Graphique, graphisme&#10;&#10;Description générée automatiquement">
            <a:extLst>
              <a:ext uri="{FF2B5EF4-FFF2-40B4-BE49-F238E27FC236}">
                <a16:creationId xmlns:a16="http://schemas.microsoft.com/office/drawing/2014/main" id="{F76E6655-75FA-344A-F806-1614E7A1985B}"/>
              </a:ext>
            </a:extLst>
          </p:cNvPr>
          <p:cNvPicPr>
            <a:picLocks noChangeAspect="1"/>
          </p:cNvPicPr>
          <p:nvPr/>
        </p:nvPicPr>
        <p:blipFill>
          <a:blip r:embed="rId2"/>
          <a:stretch>
            <a:fillRect/>
          </a:stretch>
        </p:blipFill>
        <p:spPr>
          <a:xfrm>
            <a:off x="717176" y="563600"/>
            <a:ext cx="6096000" cy="1607036"/>
          </a:xfrm>
          <a:prstGeom prst="rect">
            <a:avLst/>
          </a:prstGeom>
        </p:spPr>
      </p:pic>
    </p:spTree>
    <p:extLst>
      <p:ext uri="{BB962C8B-B14F-4D97-AF65-F5344CB8AC3E}">
        <p14:creationId xmlns:p14="http://schemas.microsoft.com/office/powerpoint/2010/main" val="3234885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989B2D4-2C02-A0F2-0EBF-67F049EE80CE}"/>
              </a:ext>
            </a:extLst>
          </p:cNvPr>
          <p:cNvSpPr>
            <a:spLocks noGrp="1"/>
          </p:cNvSpPr>
          <p:nvPr>
            <p:ph type="body" sz="quarter" idx="10"/>
          </p:nvPr>
        </p:nvSpPr>
        <p:spPr>
          <a:xfrm>
            <a:off x="290578" y="514081"/>
            <a:ext cx="10910822" cy="477037"/>
          </a:xfrm>
        </p:spPr>
        <p:txBody>
          <a:bodyPr>
            <a:normAutofit/>
          </a:bodyPr>
          <a:lstStyle/>
          <a:p>
            <a:r>
              <a:rPr lang="fr-FR"/>
              <a:t>Données de modélisation de cycle de vie issues de l’INIES</a:t>
            </a:r>
          </a:p>
        </p:txBody>
      </p:sp>
      <p:pic>
        <p:nvPicPr>
          <p:cNvPr id="6" name="Picture 2" descr="inventaire du cycle de vie">
            <a:extLst>
              <a:ext uri="{FF2B5EF4-FFF2-40B4-BE49-F238E27FC236}">
                <a16:creationId xmlns:a16="http://schemas.microsoft.com/office/drawing/2014/main" id="{E39F3A86-4DFC-1933-C9C8-1C86562D93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1475" y="2170027"/>
            <a:ext cx="10829925" cy="3458384"/>
          </a:xfrm>
          <a:prstGeom prst="rect">
            <a:avLst/>
          </a:prstGeom>
          <a:solidFill>
            <a:srgbClr val="FFFFFF"/>
          </a:solidFill>
        </p:spPr>
      </p:pic>
      <p:pic>
        <p:nvPicPr>
          <p:cNvPr id="4" name="Image 3" descr="Une image contenant Graphique, Police, logo, capture d’écran&#10;&#10;Description générée automatiquement">
            <a:extLst>
              <a:ext uri="{FF2B5EF4-FFF2-40B4-BE49-F238E27FC236}">
                <a16:creationId xmlns:a16="http://schemas.microsoft.com/office/drawing/2014/main" id="{DF98CBDC-F41A-69EA-DD26-B97808CE182A}"/>
              </a:ext>
            </a:extLst>
          </p:cNvPr>
          <p:cNvPicPr>
            <a:picLocks noChangeAspect="1"/>
          </p:cNvPicPr>
          <p:nvPr/>
        </p:nvPicPr>
        <p:blipFill>
          <a:blip r:embed="rId3"/>
          <a:stretch>
            <a:fillRect/>
          </a:stretch>
        </p:blipFill>
        <p:spPr>
          <a:xfrm>
            <a:off x="10004611" y="276729"/>
            <a:ext cx="1398495" cy="369907"/>
          </a:xfrm>
          <a:prstGeom prst="rect">
            <a:avLst/>
          </a:prstGeom>
        </p:spPr>
      </p:pic>
      <p:sp>
        <p:nvSpPr>
          <p:cNvPr id="5" name="Rectangle 4">
            <a:extLst>
              <a:ext uri="{FF2B5EF4-FFF2-40B4-BE49-F238E27FC236}">
                <a16:creationId xmlns:a16="http://schemas.microsoft.com/office/drawing/2014/main" id="{58321F6F-14A5-D6E7-4A95-12042871B8B0}"/>
              </a:ext>
            </a:extLst>
          </p:cNvPr>
          <p:cNvSpPr/>
          <p:nvPr/>
        </p:nvSpPr>
        <p:spPr>
          <a:xfrm>
            <a:off x="11430000" y="58271"/>
            <a:ext cx="708212"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1472642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4CB01ED9-58BA-1DCA-3C5F-31CC78168F56}"/>
              </a:ext>
            </a:extLst>
          </p:cNvPr>
          <p:cNvSpPr>
            <a:spLocks noGrp="1"/>
          </p:cNvSpPr>
          <p:nvPr>
            <p:ph type="body" sz="quarter" idx="10"/>
          </p:nvPr>
        </p:nvSpPr>
        <p:spPr/>
        <p:txBody>
          <a:bodyPr lIns="91440" tIns="45720" rIns="91440" bIns="45720" anchor="t"/>
          <a:lstStyle/>
          <a:p>
            <a:r>
              <a:rPr lang="fr-FR" sz="2400" dirty="0"/>
              <a:t>Conversion des unités</a:t>
            </a:r>
          </a:p>
        </p:txBody>
      </p:sp>
      <p:sp>
        <p:nvSpPr>
          <p:cNvPr id="6" name="Rectangle 5">
            <a:extLst>
              <a:ext uri="{FF2B5EF4-FFF2-40B4-BE49-F238E27FC236}">
                <a16:creationId xmlns:a16="http://schemas.microsoft.com/office/drawing/2014/main" id="{E6E9A387-F6D1-8902-5C3F-EE31E609A583}"/>
              </a:ext>
            </a:extLst>
          </p:cNvPr>
          <p:cNvSpPr/>
          <p:nvPr/>
        </p:nvSpPr>
        <p:spPr>
          <a:xfrm>
            <a:off x="5325035" y="2147047"/>
            <a:ext cx="1801905" cy="1694329"/>
          </a:xfrm>
          <a:prstGeom prst="rect">
            <a:avLst/>
          </a:prstGeom>
          <a:solidFill>
            <a:schemeClr val="tx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
        <p:nvSpPr>
          <p:cNvPr id="3" name="Ellipse 2">
            <a:extLst>
              <a:ext uri="{FF2B5EF4-FFF2-40B4-BE49-F238E27FC236}">
                <a16:creationId xmlns:a16="http://schemas.microsoft.com/office/drawing/2014/main" id="{110600CB-BEF8-1E03-1970-499324331BD4}"/>
              </a:ext>
            </a:extLst>
          </p:cNvPr>
          <p:cNvSpPr/>
          <p:nvPr/>
        </p:nvSpPr>
        <p:spPr>
          <a:xfrm>
            <a:off x="4959427" y="1879293"/>
            <a:ext cx="2309867" cy="2227241"/>
          </a:xfrm>
          <a:prstGeom prst="ellipse">
            <a:avLst/>
          </a:prstGeom>
          <a:solidFill>
            <a:srgbClr val="908E99"/>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pic>
        <p:nvPicPr>
          <p:cNvPr id="7" name="Image 6" descr="Une image contenant texte, Police, Graphique, graphisme&#10;&#10;Description générée automatiquement">
            <a:extLst>
              <a:ext uri="{FF2B5EF4-FFF2-40B4-BE49-F238E27FC236}">
                <a16:creationId xmlns:a16="http://schemas.microsoft.com/office/drawing/2014/main" id="{E864CA6A-EBA0-477F-C67A-D0D019EBD8F2}"/>
              </a:ext>
            </a:extLst>
          </p:cNvPr>
          <p:cNvPicPr>
            <a:picLocks noChangeAspect="1"/>
          </p:cNvPicPr>
          <p:nvPr/>
        </p:nvPicPr>
        <p:blipFill>
          <a:blip r:embed="rId2"/>
          <a:stretch>
            <a:fillRect/>
          </a:stretch>
        </p:blipFill>
        <p:spPr>
          <a:xfrm>
            <a:off x="5144337" y="2827727"/>
            <a:ext cx="1900410" cy="496170"/>
          </a:xfrm>
          <a:prstGeom prst="rect">
            <a:avLst/>
          </a:prstGeom>
        </p:spPr>
      </p:pic>
      <p:sp>
        <p:nvSpPr>
          <p:cNvPr id="10" name="Rectangle 9">
            <a:extLst>
              <a:ext uri="{FF2B5EF4-FFF2-40B4-BE49-F238E27FC236}">
                <a16:creationId xmlns:a16="http://schemas.microsoft.com/office/drawing/2014/main" id="{C4EDF375-DD2A-8ACB-CF1C-8ED8925C63DF}"/>
              </a:ext>
            </a:extLst>
          </p:cNvPr>
          <p:cNvSpPr/>
          <p:nvPr/>
        </p:nvSpPr>
        <p:spPr>
          <a:xfrm>
            <a:off x="5106318" y="3192137"/>
            <a:ext cx="1199001" cy="207484"/>
          </a:xfrm>
          <a:prstGeom prst="rect">
            <a:avLst/>
          </a:prstGeom>
          <a:solidFill>
            <a:srgbClr val="908E99"/>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85021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248DF16-2CA2-ACA0-1A61-9B7F6E1C6F88}"/>
              </a:ext>
            </a:extLst>
          </p:cNvPr>
          <p:cNvPicPr>
            <a:picLocks noChangeAspect="1"/>
          </p:cNvPicPr>
          <p:nvPr/>
        </p:nvPicPr>
        <p:blipFill>
          <a:blip r:embed="rId2"/>
          <a:stretch>
            <a:fillRect/>
          </a:stretch>
        </p:blipFill>
        <p:spPr>
          <a:xfrm>
            <a:off x="6461760" y="752599"/>
            <a:ext cx="4318739" cy="2676401"/>
          </a:xfrm>
          <a:prstGeom prst="rect">
            <a:avLst/>
          </a:prstGeom>
          <a:noFill/>
        </p:spPr>
      </p:pic>
      <p:sp>
        <p:nvSpPr>
          <p:cNvPr id="2" name="Espace réservé du texte 1">
            <a:extLst>
              <a:ext uri="{FF2B5EF4-FFF2-40B4-BE49-F238E27FC236}">
                <a16:creationId xmlns:a16="http://schemas.microsoft.com/office/drawing/2014/main" id="{2705CD11-9E8A-1DBA-11B1-6158899E17F1}"/>
              </a:ext>
            </a:extLst>
          </p:cNvPr>
          <p:cNvSpPr>
            <a:spLocks noGrp="1"/>
          </p:cNvSpPr>
          <p:nvPr>
            <p:ph type="body" sz="quarter" idx="10"/>
          </p:nvPr>
        </p:nvSpPr>
        <p:spPr>
          <a:xfrm>
            <a:off x="290578" y="514081"/>
            <a:ext cx="9826302" cy="477037"/>
          </a:xfrm>
        </p:spPr>
        <p:txBody>
          <a:bodyPr>
            <a:normAutofit/>
          </a:bodyPr>
          <a:lstStyle/>
          <a:p>
            <a:r>
              <a:rPr lang="fr-FR" sz="2000"/>
              <a:t>Convertir les données/les unités des fiches EPD </a:t>
            </a:r>
          </a:p>
        </p:txBody>
      </p:sp>
      <p:sp>
        <p:nvSpPr>
          <p:cNvPr id="3" name="Espace réservé du contenu 2">
            <a:extLst>
              <a:ext uri="{FF2B5EF4-FFF2-40B4-BE49-F238E27FC236}">
                <a16:creationId xmlns:a16="http://schemas.microsoft.com/office/drawing/2014/main" id="{341D60AC-9063-3600-9028-41BF9E9EF292}"/>
              </a:ext>
            </a:extLst>
          </p:cNvPr>
          <p:cNvSpPr>
            <a:spLocks noGrp="1"/>
          </p:cNvSpPr>
          <p:nvPr>
            <p:ph idx="1"/>
          </p:nvPr>
        </p:nvSpPr>
        <p:spPr>
          <a:xfrm>
            <a:off x="371475" y="1219200"/>
            <a:ext cx="5572125" cy="5360039"/>
          </a:xfrm>
        </p:spPr>
        <p:txBody>
          <a:bodyPr>
            <a:normAutofit/>
          </a:bodyPr>
          <a:lstStyle/>
          <a:p>
            <a:r>
              <a:rPr lang="fr-FR"/>
              <a:t>Pour convertir une acidification de kgSO2(dioxyde de souffre) vers mol </a:t>
            </a:r>
            <a:r>
              <a:rPr lang="fr-FR" err="1"/>
              <a:t>H+eq</a:t>
            </a:r>
            <a:r>
              <a:rPr lang="fr-FR"/>
              <a:t> :multiplier le kgSO2 </a:t>
            </a:r>
            <a:r>
              <a:rPr lang="fr-FR" b="1"/>
              <a:t>par 31,3. </a:t>
            </a:r>
          </a:p>
          <a:p>
            <a:r>
              <a:rPr lang="fr-FR"/>
              <a:t>Pour d’autres valeurs, voir ci-contre</a:t>
            </a:r>
          </a:p>
          <a:p>
            <a:endParaRPr lang="fr-FR"/>
          </a:p>
          <a:p>
            <a:endParaRPr lang="fr-FR"/>
          </a:p>
          <a:p>
            <a:endParaRPr lang="fr-FR"/>
          </a:p>
          <a:p>
            <a:endParaRPr lang="fr-FR"/>
          </a:p>
          <a:p>
            <a:endParaRPr lang="fr-FR"/>
          </a:p>
          <a:p>
            <a:endParaRPr lang="fr-FR"/>
          </a:p>
          <a:p>
            <a:endParaRPr lang="fr-FR"/>
          </a:p>
          <a:p>
            <a:r>
              <a:rPr lang="fr-FR"/>
              <a:t>Pour l’eutrophisation marine : convertir kg (PO4)3- eq. en kg P en multipliant </a:t>
            </a:r>
            <a:r>
              <a:rPr lang="fr-FR" b="1"/>
              <a:t>par 0,33 </a:t>
            </a:r>
          </a:p>
        </p:txBody>
      </p:sp>
      <p:sp>
        <p:nvSpPr>
          <p:cNvPr id="7" name="ZoneTexte 6">
            <a:extLst>
              <a:ext uri="{FF2B5EF4-FFF2-40B4-BE49-F238E27FC236}">
                <a16:creationId xmlns:a16="http://schemas.microsoft.com/office/drawing/2014/main" id="{9E381861-ABDD-A9C4-B77A-040632C28D5C}"/>
              </a:ext>
            </a:extLst>
          </p:cNvPr>
          <p:cNvSpPr txBox="1"/>
          <p:nvPr/>
        </p:nvSpPr>
        <p:spPr>
          <a:xfrm>
            <a:off x="290578" y="6394573"/>
            <a:ext cx="9262110" cy="369332"/>
          </a:xfrm>
          <a:prstGeom prst="rect">
            <a:avLst/>
          </a:prstGeom>
          <a:noFill/>
        </p:spPr>
        <p:txBody>
          <a:bodyPr wrap="square">
            <a:spAutoFit/>
          </a:bodyPr>
          <a:lstStyle/>
          <a:p>
            <a:r>
              <a:rPr lang="fr-FR">
                <a:hlinkClick r:id="rId3"/>
              </a:rPr>
              <a:t>Source: </a:t>
            </a:r>
            <a:r>
              <a:rPr lang="fr-FR" err="1">
                <a:hlinkClick r:id="rId3"/>
              </a:rPr>
              <a:t>Environmental</a:t>
            </a:r>
            <a:r>
              <a:rPr lang="fr-FR">
                <a:hlinkClick r:id="rId3"/>
              </a:rPr>
              <a:t> Performance </a:t>
            </a:r>
            <a:r>
              <a:rPr lang="fr-FR" err="1">
                <a:hlinkClick r:id="rId3"/>
              </a:rPr>
              <a:t>Indicators</a:t>
            </a:r>
            <a:r>
              <a:rPr lang="fr-FR">
                <a:hlinkClick r:id="rId3"/>
              </a:rPr>
              <a:t> | EPD International (environdec.com)</a:t>
            </a:r>
            <a:endParaRPr lang="fr-FR"/>
          </a:p>
        </p:txBody>
      </p:sp>
      <p:pic>
        <p:nvPicPr>
          <p:cNvPr id="9" name="Image 8">
            <a:extLst>
              <a:ext uri="{FF2B5EF4-FFF2-40B4-BE49-F238E27FC236}">
                <a16:creationId xmlns:a16="http://schemas.microsoft.com/office/drawing/2014/main" id="{1314327F-922A-391B-9F5D-92EC0F2FA287}"/>
              </a:ext>
            </a:extLst>
          </p:cNvPr>
          <p:cNvPicPr>
            <a:picLocks noChangeAspect="1"/>
          </p:cNvPicPr>
          <p:nvPr/>
        </p:nvPicPr>
        <p:blipFill>
          <a:blip r:embed="rId4"/>
          <a:stretch>
            <a:fillRect/>
          </a:stretch>
        </p:blipFill>
        <p:spPr>
          <a:xfrm>
            <a:off x="6461760" y="3787262"/>
            <a:ext cx="3655120" cy="2556657"/>
          </a:xfrm>
          <a:prstGeom prst="rect">
            <a:avLst/>
          </a:prstGeom>
        </p:spPr>
      </p:pic>
      <p:pic>
        <p:nvPicPr>
          <p:cNvPr id="6" name="Image 5" descr="Une image contenant Graphique, Police, logo, capture d’écran&#10;&#10;Description générée automatiquement">
            <a:extLst>
              <a:ext uri="{FF2B5EF4-FFF2-40B4-BE49-F238E27FC236}">
                <a16:creationId xmlns:a16="http://schemas.microsoft.com/office/drawing/2014/main" id="{576DAD80-AF0F-1D52-6F81-29B02D3B5A8A}"/>
              </a:ext>
            </a:extLst>
          </p:cNvPr>
          <p:cNvPicPr>
            <a:picLocks noChangeAspect="1"/>
          </p:cNvPicPr>
          <p:nvPr/>
        </p:nvPicPr>
        <p:blipFill>
          <a:blip r:embed="rId5"/>
          <a:stretch>
            <a:fillRect/>
          </a:stretch>
        </p:blipFill>
        <p:spPr>
          <a:xfrm>
            <a:off x="10004611" y="276729"/>
            <a:ext cx="1398495" cy="369907"/>
          </a:xfrm>
          <a:prstGeom prst="rect">
            <a:avLst/>
          </a:prstGeom>
        </p:spPr>
      </p:pic>
    </p:spTree>
    <p:extLst>
      <p:ext uri="{BB962C8B-B14F-4D97-AF65-F5344CB8AC3E}">
        <p14:creationId xmlns:p14="http://schemas.microsoft.com/office/powerpoint/2010/main" val="1677859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705CD11-9E8A-1DBA-11B1-6158899E17F1}"/>
              </a:ext>
            </a:extLst>
          </p:cNvPr>
          <p:cNvSpPr>
            <a:spLocks noGrp="1"/>
          </p:cNvSpPr>
          <p:nvPr>
            <p:ph type="body" sz="quarter" idx="10"/>
          </p:nvPr>
        </p:nvSpPr>
        <p:spPr>
          <a:xfrm>
            <a:off x="290578" y="514081"/>
            <a:ext cx="6171182" cy="477037"/>
          </a:xfrm>
        </p:spPr>
        <p:txBody>
          <a:bodyPr>
            <a:noAutofit/>
          </a:bodyPr>
          <a:lstStyle/>
          <a:p>
            <a:r>
              <a:rPr lang="fr-FR" sz="2000"/>
              <a:t>Convertir les données/les unités des fiches EPD </a:t>
            </a:r>
          </a:p>
        </p:txBody>
      </p:sp>
      <p:sp>
        <p:nvSpPr>
          <p:cNvPr id="3" name="Espace réservé du contenu 2">
            <a:extLst>
              <a:ext uri="{FF2B5EF4-FFF2-40B4-BE49-F238E27FC236}">
                <a16:creationId xmlns:a16="http://schemas.microsoft.com/office/drawing/2014/main" id="{341D60AC-9063-3600-9028-41BF9E9EF292}"/>
              </a:ext>
            </a:extLst>
          </p:cNvPr>
          <p:cNvSpPr>
            <a:spLocks noGrp="1"/>
          </p:cNvSpPr>
          <p:nvPr>
            <p:ph idx="1"/>
          </p:nvPr>
        </p:nvSpPr>
        <p:spPr>
          <a:xfrm>
            <a:off x="371475" y="1219200"/>
            <a:ext cx="5572125" cy="5360039"/>
          </a:xfrm>
        </p:spPr>
        <p:txBody>
          <a:bodyPr>
            <a:normAutofit/>
          </a:bodyPr>
          <a:lstStyle/>
          <a:p>
            <a:r>
              <a:rPr lang="fr-FR"/>
              <a:t>Convertir impact du changement climatique =&gt;</a:t>
            </a:r>
          </a:p>
          <a:p>
            <a:endParaRPr lang="fr-FR"/>
          </a:p>
          <a:p>
            <a:endParaRPr lang="fr-FR"/>
          </a:p>
          <a:p>
            <a:endParaRPr lang="fr-FR"/>
          </a:p>
          <a:p>
            <a:endParaRPr lang="fr-FR"/>
          </a:p>
          <a:p>
            <a:endParaRPr lang="fr-FR"/>
          </a:p>
          <a:p>
            <a:endParaRPr lang="fr-FR"/>
          </a:p>
          <a:p>
            <a:endParaRPr lang="fr-FR"/>
          </a:p>
          <a:p>
            <a:r>
              <a:rPr lang="fr-FR"/>
              <a:t>Convertir l’épuisement des ressources fossiles =&gt;</a:t>
            </a:r>
            <a:endParaRPr lang="fr-FR" b="1"/>
          </a:p>
        </p:txBody>
      </p:sp>
      <p:sp>
        <p:nvSpPr>
          <p:cNvPr id="7" name="ZoneTexte 6">
            <a:extLst>
              <a:ext uri="{FF2B5EF4-FFF2-40B4-BE49-F238E27FC236}">
                <a16:creationId xmlns:a16="http://schemas.microsoft.com/office/drawing/2014/main" id="{9E381861-ABDD-A9C4-B77A-040632C28D5C}"/>
              </a:ext>
            </a:extLst>
          </p:cNvPr>
          <p:cNvSpPr txBox="1"/>
          <p:nvPr/>
        </p:nvSpPr>
        <p:spPr>
          <a:xfrm>
            <a:off x="290578" y="6394573"/>
            <a:ext cx="9262110" cy="369332"/>
          </a:xfrm>
          <a:prstGeom prst="rect">
            <a:avLst/>
          </a:prstGeom>
          <a:noFill/>
        </p:spPr>
        <p:txBody>
          <a:bodyPr wrap="square">
            <a:spAutoFit/>
          </a:bodyPr>
          <a:lstStyle/>
          <a:p>
            <a:r>
              <a:rPr lang="fr-FR">
                <a:hlinkClick r:id="rId2"/>
              </a:rPr>
              <a:t>Source: </a:t>
            </a:r>
            <a:r>
              <a:rPr lang="fr-FR" err="1">
                <a:hlinkClick r:id="rId2"/>
              </a:rPr>
              <a:t>Environmental</a:t>
            </a:r>
            <a:r>
              <a:rPr lang="fr-FR">
                <a:hlinkClick r:id="rId2"/>
              </a:rPr>
              <a:t> Performance </a:t>
            </a:r>
            <a:r>
              <a:rPr lang="fr-FR" err="1">
                <a:hlinkClick r:id="rId2"/>
              </a:rPr>
              <a:t>Indicators</a:t>
            </a:r>
            <a:r>
              <a:rPr lang="fr-FR">
                <a:hlinkClick r:id="rId2"/>
              </a:rPr>
              <a:t> | EPD International (environdec.com)</a:t>
            </a:r>
            <a:endParaRPr lang="fr-FR"/>
          </a:p>
        </p:txBody>
      </p:sp>
      <p:pic>
        <p:nvPicPr>
          <p:cNvPr id="6" name="Image 5">
            <a:extLst>
              <a:ext uri="{FF2B5EF4-FFF2-40B4-BE49-F238E27FC236}">
                <a16:creationId xmlns:a16="http://schemas.microsoft.com/office/drawing/2014/main" id="{4CCBF556-B34B-7CAC-078C-9683427B25D0}"/>
              </a:ext>
            </a:extLst>
          </p:cNvPr>
          <p:cNvPicPr>
            <a:picLocks noChangeAspect="1"/>
          </p:cNvPicPr>
          <p:nvPr/>
        </p:nvPicPr>
        <p:blipFill>
          <a:blip r:embed="rId3"/>
          <a:stretch>
            <a:fillRect/>
          </a:stretch>
        </p:blipFill>
        <p:spPr>
          <a:xfrm>
            <a:off x="5943600" y="933500"/>
            <a:ext cx="4972744" cy="2657846"/>
          </a:xfrm>
          <a:prstGeom prst="rect">
            <a:avLst/>
          </a:prstGeom>
        </p:spPr>
      </p:pic>
      <p:pic>
        <p:nvPicPr>
          <p:cNvPr id="12" name="Image 11">
            <a:extLst>
              <a:ext uri="{FF2B5EF4-FFF2-40B4-BE49-F238E27FC236}">
                <a16:creationId xmlns:a16="http://schemas.microsoft.com/office/drawing/2014/main" id="{FF882408-4F38-FAC9-04CA-B8926826B692}"/>
              </a:ext>
            </a:extLst>
          </p:cNvPr>
          <p:cNvPicPr>
            <a:picLocks noChangeAspect="1"/>
          </p:cNvPicPr>
          <p:nvPr/>
        </p:nvPicPr>
        <p:blipFill rotWithShape="1">
          <a:blip r:embed="rId4"/>
          <a:srcRect r="4182"/>
          <a:stretch/>
        </p:blipFill>
        <p:spPr>
          <a:xfrm>
            <a:off x="6096000" y="3725358"/>
            <a:ext cx="5913120" cy="2618561"/>
          </a:xfrm>
          <a:prstGeom prst="rect">
            <a:avLst/>
          </a:prstGeom>
        </p:spPr>
      </p:pic>
      <p:pic>
        <p:nvPicPr>
          <p:cNvPr id="5" name="Image 4" descr="Une image contenant Graphique, Police, logo, capture d’écran&#10;&#10;Description générée automatiquement">
            <a:extLst>
              <a:ext uri="{FF2B5EF4-FFF2-40B4-BE49-F238E27FC236}">
                <a16:creationId xmlns:a16="http://schemas.microsoft.com/office/drawing/2014/main" id="{98D445A1-3C8B-D642-4576-8918FB357034}"/>
              </a:ext>
            </a:extLst>
          </p:cNvPr>
          <p:cNvPicPr>
            <a:picLocks noChangeAspect="1"/>
          </p:cNvPicPr>
          <p:nvPr/>
        </p:nvPicPr>
        <p:blipFill>
          <a:blip r:embed="rId5"/>
          <a:stretch>
            <a:fillRect/>
          </a:stretch>
        </p:blipFill>
        <p:spPr>
          <a:xfrm>
            <a:off x="10004611" y="276729"/>
            <a:ext cx="1398495" cy="369907"/>
          </a:xfrm>
          <a:prstGeom prst="rect">
            <a:avLst/>
          </a:prstGeom>
        </p:spPr>
      </p:pic>
    </p:spTree>
    <p:extLst>
      <p:ext uri="{BB962C8B-B14F-4D97-AF65-F5344CB8AC3E}">
        <p14:creationId xmlns:p14="http://schemas.microsoft.com/office/powerpoint/2010/main" val="3703622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56A063F1-32EF-A666-BCDD-79C48EA4BB86}"/>
              </a:ext>
            </a:extLst>
          </p:cNvPr>
          <p:cNvSpPr>
            <a:spLocks noGrp="1"/>
          </p:cNvSpPr>
          <p:nvPr>
            <p:ph type="body" sz="quarter" idx="10"/>
          </p:nvPr>
        </p:nvSpPr>
        <p:spPr/>
        <p:txBody>
          <a:bodyPr lIns="91440" tIns="45720" rIns="91440" bIns="45720" anchor="t"/>
          <a:lstStyle/>
          <a:p>
            <a:r>
              <a:rPr lang="fr-FR" sz="2400" dirty="0"/>
              <a:t>Réemploi</a:t>
            </a:r>
          </a:p>
        </p:txBody>
      </p:sp>
      <p:sp>
        <p:nvSpPr>
          <p:cNvPr id="2" name="Rectangle 1">
            <a:extLst>
              <a:ext uri="{FF2B5EF4-FFF2-40B4-BE49-F238E27FC236}">
                <a16:creationId xmlns:a16="http://schemas.microsoft.com/office/drawing/2014/main" id="{C1C10A84-30C3-203C-49C7-74E3CC4C1AB4}"/>
              </a:ext>
            </a:extLst>
          </p:cNvPr>
          <p:cNvSpPr/>
          <p:nvPr/>
        </p:nvSpPr>
        <p:spPr>
          <a:xfrm>
            <a:off x="5325035" y="2147047"/>
            <a:ext cx="1801905" cy="1694329"/>
          </a:xfrm>
          <a:prstGeom prst="rect">
            <a:avLst/>
          </a:prstGeom>
          <a:solidFill>
            <a:schemeClr val="tx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
        <p:nvSpPr>
          <p:cNvPr id="5" name="Ellipse 4">
            <a:extLst>
              <a:ext uri="{FF2B5EF4-FFF2-40B4-BE49-F238E27FC236}">
                <a16:creationId xmlns:a16="http://schemas.microsoft.com/office/drawing/2014/main" id="{D59B2DBA-C6D9-7BB0-23BA-BB846F1210CA}"/>
              </a:ext>
            </a:extLst>
          </p:cNvPr>
          <p:cNvSpPr/>
          <p:nvPr/>
        </p:nvSpPr>
        <p:spPr>
          <a:xfrm>
            <a:off x="4959427" y="1879293"/>
            <a:ext cx="2309867" cy="2227241"/>
          </a:xfrm>
          <a:prstGeom prst="ellipse">
            <a:avLst/>
          </a:prstGeom>
          <a:solidFill>
            <a:srgbClr val="908E99"/>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pic>
        <p:nvPicPr>
          <p:cNvPr id="9" name="Image 8" descr="Une image contenant texte, Police, Graphique, graphisme&#10;&#10;Description générée automatiquement">
            <a:extLst>
              <a:ext uri="{FF2B5EF4-FFF2-40B4-BE49-F238E27FC236}">
                <a16:creationId xmlns:a16="http://schemas.microsoft.com/office/drawing/2014/main" id="{E1BA5263-6FD0-F50D-5975-20412D72FEAB}"/>
              </a:ext>
            </a:extLst>
          </p:cNvPr>
          <p:cNvPicPr>
            <a:picLocks noChangeAspect="1"/>
          </p:cNvPicPr>
          <p:nvPr/>
        </p:nvPicPr>
        <p:blipFill>
          <a:blip r:embed="rId2"/>
          <a:stretch>
            <a:fillRect/>
          </a:stretch>
        </p:blipFill>
        <p:spPr>
          <a:xfrm>
            <a:off x="5144337" y="2827727"/>
            <a:ext cx="1900410" cy="496170"/>
          </a:xfrm>
          <a:prstGeom prst="rect">
            <a:avLst/>
          </a:prstGeom>
        </p:spPr>
      </p:pic>
      <p:sp>
        <p:nvSpPr>
          <p:cNvPr id="12" name="Rectangle 11">
            <a:extLst>
              <a:ext uri="{FF2B5EF4-FFF2-40B4-BE49-F238E27FC236}">
                <a16:creationId xmlns:a16="http://schemas.microsoft.com/office/drawing/2014/main" id="{174563B0-37B4-25D5-6048-5408C15B95BC}"/>
              </a:ext>
            </a:extLst>
          </p:cNvPr>
          <p:cNvSpPr/>
          <p:nvPr/>
        </p:nvSpPr>
        <p:spPr>
          <a:xfrm>
            <a:off x="5106318" y="3192137"/>
            <a:ext cx="1199001" cy="207484"/>
          </a:xfrm>
          <a:prstGeom prst="rect">
            <a:avLst/>
          </a:prstGeom>
          <a:solidFill>
            <a:srgbClr val="908E99"/>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1970091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45F069F7-37D0-C77C-2933-17F200E1465D}"/>
              </a:ext>
            </a:extLst>
          </p:cNvPr>
          <p:cNvSpPr>
            <a:spLocks noGrp="1"/>
          </p:cNvSpPr>
          <p:nvPr>
            <p:ph type="body" sz="quarter" idx="10"/>
          </p:nvPr>
        </p:nvSpPr>
        <p:spPr/>
        <p:txBody>
          <a:bodyPr/>
          <a:lstStyle/>
          <a:p>
            <a:r>
              <a:rPr lang="fr-FR"/>
              <a:t>Réemploi</a:t>
            </a:r>
          </a:p>
        </p:txBody>
      </p:sp>
      <p:sp>
        <p:nvSpPr>
          <p:cNvPr id="44" name="Rectangle 43">
            <a:extLst>
              <a:ext uri="{FF2B5EF4-FFF2-40B4-BE49-F238E27FC236}">
                <a16:creationId xmlns:a16="http://schemas.microsoft.com/office/drawing/2014/main" id="{4C50BD8B-C0F5-7F95-B29B-D26EC0D6229A}"/>
              </a:ext>
            </a:extLst>
          </p:cNvPr>
          <p:cNvSpPr/>
          <p:nvPr/>
        </p:nvSpPr>
        <p:spPr>
          <a:xfrm>
            <a:off x="232758" y="1439976"/>
            <a:ext cx="11726484" cy="323327"/>
          </a:xfrm>
          <a:prstGeom prst="rect">
            <a:avLst/>
          </a:prstGeom>
          <a:solidFill>
            <a:srgbClr val="417D19"/>
          </a:solidFill>
          <a:ln w="12700" cap="flat" cmpd="sng" algn="ctr">
            <a:solidFill>
              <a:srgbClr val="417D19"/>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a:ln>
                  <a:noFill/>
                </a:ln>
                <a:solidFill>
                  <a:srgbClr val="FFFFFF"/>
                </a:solidFill>
                <a:effectLst/>
                <a:uLnTx/>
                <a:uFillTx/>
                <a:ea typeface="+mn-ea"/>
                <a:cs typeface="+mn-cs"/>
              </a:rPr>
              <a:t>Précisions sur la caractérisation lors du réemploi </a:t>
            </a:r>
            <a:endParaRPr kumimoji="0" lang="en-US" sz="1600" b="1" i="0" u="none" strike="noStrike" kern="0" cap="none" spc="0" normalizeH="0" baseline="0" noProof="0">
              <a:ln>
                <a:noFill/>
              </a:ln>
              <a:solidFill>
                <a:srgbClr val="FFFFFF"/>
              </a:solidFill>
              <a:effectLst/>
              <a:uLnTx/>
              <a:uFillTx/>
              <a:ea typeface="+mn-ea"/>
              <a:cs typeface="+mn-cs"/>
            </a:endParaRPr>
          </a:p>
        </p:txBody>
      </p:sp>
      <p:sp>
        <p:nvSpPr>
          <p:cNvPr id="45" name="Text Placeholder 8">
            <a:extLst>
              <a:ext uri="{FF2B5EF4-FFF2-40B4-BE49-F238E27FC236}">
                <a16:creationId xmlns:a16="http://schemas.microsoft.com/office/drawing/2014/main" id="{B04C2793-820F-E906-061D-6123B5BEC1D0}"/>
              </a:ext>
            </a:extLst>
          </p:cNvPr>
          <p:cNvSpPr txBox="1">
            <a:spLocks/>
          </p:cNvSpPr>
          <p:nvPr/>
        </p:nvSpPr>
        <p:spPr>
          <a:xfrm>
            <a:off x="232758" y="1776446"/>
            <a:ext cx="11726484" cy="4436845"/>
          </a:xfrm>
          <a:prstGeom prst="rect">
            <a:avLst/>
          </a:prstGeom>
          <a:ln w="9525">
            <a:solidFill>
              <a:srgbClr val="417D19"/>
            </a:solidFill>
            <a:prstDash val="solid"/>
          </a:ln>
        </p:spPr>
        <p:txBody>
          <a:bodyPr lIns="108000" tIns="72000" rIns="108000" bIns="72000" anchor="t"/>
          <a:lstStyle>
            <a:lvl1pPr marL="0" indent="0" algn="l" defTabSz="990571" rtl="0" eaLnBrk="1" latinLnBrk="0" hangingPunct="1">
              <a:spcBef>
                <a:spcPts val="0"/>
              </a:spcBef>
              <a:spcAft>
                <a:spcPts val="1083"/>
              </a:spcAft>
              <a:buSzPct val="100000"/>
              <a:buFont typeface="Arial" panose="020B0604020202020204" pitchFamily="34" charset="0"/>
              <a:buNone/>
              <a:defRPr sz="1000" b="1" kern="1200">
                <a:solidFill>
                  <a:schemeClr val="accent1"/>
                </a:solidFill>
                <a:latin typeface="+mn-lt"/>
                <a:ea typeface="+mn-ea"/>
                <a:cs typeface="+mn-cs"/>
              </a:defRPr>
            </a:lvl1pPr>
            <a:lvl2pPr marL="0" indent="0" algn="l" defTabSz="990571" rtl="0" eaLnBrk="1" latinLnBrk="0" hangingPunct="1">
              <a:spcBef>
                <a:spcPts val="0"/>
              </a:spcBef>
              <a:spcAft>
                <a:spcPts val="1083"/>
              </a:spcAft>
              <a:buClrTx/>
              <a:buSzPct val="100000"/>
              <a:buFont typeface="Arial"/>
              <a:buNone/>
              <a:defRPr lang="en-US" sz="1000" b="1" kern="1200">
                <a:solidFill>
                  <a:schemeClr val="tx1"/>
                </a:solidFill>
                <a:latin typeface="+mn-lt"/>
                <a:ea typeface="+mn-ea"/>
                <a:cs typeface="+mn-cs"/>
              </a:defRPr>
            </a:lvl2pPr>
            <a:lvl3pPr marL="0" indent="0" algn="l" defTabSz="990571" rtl="0" eaLnBrk="1" latinLnBrk="0" hangingPunct="1">
              <a:spcBef>
                <a:spcPts val="0"/>
              </a:spcBef>
              <a:spcAft>
                <a:spcPts val="1083"/>
              </a:spcAft>
              <a:buClrTx/>
              <a:buSzPct val="100000"/>
              <a:buFont typeface="Arial" panose="020B0604020202020204" pitchFamily="34" charset="0"/>
              <a:buNone/>
              <a:defRPr lang="en-US" sz="1000" kern="1200">
                <a:solidFill>
                  <a:schemeClr val="tx1"/>
                </a:solidFill>
                <a:latin typeface="+mn-lt"/>
                <a:ea typeface="+mn-ea"/>
                <a:cs typeface="+mn-cs"/>
              </a:defRPr>
            </a:lvl3pPr>
            <a:lvl4pPr marL="191094" indent="-191094" algn="l" defTabSz="990571" rtl="0" eaLnBrk="1" latinLnBrk="0" hangingPunct="1">
              <a:spcBef>
                <a:spcPts val="0"/>
              </a:spcBef>
              <a:spcAft>
                <a:spcPts val="1083"/>
              </a:spcAft>
              <a:buClrTx/>
              <a:buSzPct val="100000"/>
              <a:buFont typeface="Arial" panose="020B0604020202020204" pitchFamily="34" charset="0"/>
              <a:buChar char="•"/>
              <a:defRPr lang="en-US" sz="1000" kern="1200" baseline="0">
                <a:solidFill>
                  <a:schemeClr val="tx1"/>
                </a:solidFill>
                <a:latin typeface="+mn-lt"/>
                <a:ea typeface="+mn-ea"/>
                <a:cs typeface="+mn-cs"/>
              </a:defRPr>
            </a:lvl4pPr>
            <a:lvl5pPr marL="386089" indent="-191094" algn="l" defTabSz="865030" rtl="0" eaLnBrk="1" latinLnBrk="0" hangingPunct="1">
              <a:spcBef>
                <a:spcPts val="0"/>
              </a:spcBef>
              <a:spcAft>
                <a:spcPts val="1083"/>
              </a:spcAft>
              <a:buClrTx/>
              <a:buSzPct val="100000"/>
              <a:buFont typeface="Verdana" panose="020B0604030504040204" pitchFamily="34" charset="0"/>
              <a:buChar char="−"/>
              <a:tabLst/>
              <a:defRPr lang="en-US" sz="1000" kern="1200" baseline="0">
                <a:solidFill>
                  <a:schemeClr val="tx1"/>
                </a:solidFill>
                <a:latin typeface="+mn-lt"/>
                <a:ea typeface="+mn-ea"/>
                <a:cs typeface="+mn-cs"/>
              </a:defRPr>
            </a:lvl5pPr>
            <a:lvl6pPr marL="386089" indent="-191094" algn="l" defTabSz="990571" rtl="0" eaLnBrk="1" latinLnBrk="0" hangingPunct="1">
              <a:spcBef>
                <a:spcPts val="0"/>
              </a:spcBef>
              <a:spcAft>
                <a:spcPts val="1083"/>
              </a:spcAft>
              <a:buFont typeface="Verdana" panose="020B0604030504040204" pitchFamily="34" charset="0"/>
              <a:buChar char="−"/>
              <a:defRPr sz="1300" kern="1200" baseline="0">
                <a:solidFill>
                  <a:schemeClr val="tx1"/>
                </a:solidFill>
                <a:latin typeface="+mn-lt"/>
                <a:ea typeface="+mn-ea"/>
                <a:cs typeface="+mn-cs"/>
              </a:defRPr>
            </a:lvl6pPr>
            <a:lvl7pPr marL="386089" indent="-191094" algn="l" defTabSz="990571" rtl="0" eaLnBrk="1" latinLnBrk="0" hangingPunct="1">
              <a:spcBef>
                <a:spcPts val="0"/>
              </a:spcBef>
              <a:spcAft>
                <a:spcPts val="1083"/>
              </a:spcAft>
              <a:buFont typeface="Verdana" panose="020B0604030504040204" pitchFamily="34" charset="0"/>
              <a:buChar char="−"/>
              <a:defRPr sz="1300" kern="1200">
                <a:solidFill>
                  <a:schemeClr val="tx1"/>
                </a:solidFill>
                <a:latin typeface="+mn-lt"/>
                <a:ea typeface="+mn-ea"/>
                <a:cs typeface="+mn-cs"/>
              </a:defRPr>
            </a:lvl7pPr>
            <a:lvl8pPr marL="386089" indent="-191094" algn="l" defTabSz="990571" rtl="0" eaLnBrk="1" latinLnBrk="0" hangingPunct="1">
              <a:spcBef>
                <a:spcPts val="0"/>
              </a:spcBef>
              <a:spcAft>
                <a:spcPts val="1083"/>
              </a:spcAft>
              <a:buFont typeface="Verdana" panose="020B0604030504040204" pitchFamily="34" charset="0"/>
              <a:buChar char="−"/>
              <a:defRPr sz="1300" kern="1200" baseline="0">
                <a:solidFill>
                  <a:schemeClr val="tx1"/>
                </a:solidFill>
                <a:latin typeface="+mn-lt"/>
                <a:ea typeface="+mn-ea"/>
                <a:cs typeface="+mn-cs"/>
              </a:defRPr>
            </a:lvl8pPr>
            <a:lvl9pPr marL="386089" indent="-191094" algn="l" defTabSz="990571" rtl="0" eaLnBrk="1" latinLnBrk="0" hangingPunct="1">
              <a:spcBef>
                <a:spcPts val="0"/>
              </a:spcBef>
              <a:spcAft>
                <a:spcPts val="1083"/>
              </a:spcAft>
              <a:buFont typeface="Verdana" panose="020B0604030504040204" pitchFamily="34" charset="0"/>
              <a:buChar char="−"/>
              <a:defRPr sz="1300" kern="1200" baseline="0">
                <a:solidFill>
                  <a:schemeClr val="tx1"/>
                </a:solidFill>
                <a:latin typeface="+mn-lt"/>
                <a:ea typeface="+mn-ea"/>
                <a:cs typeface="+mn-cs"/>
              </a:defRPr>
            </a:lvl9pPr>
          </a:lstStyle>
          <a:p>
            <a:pPr marL="0" marR="0" lvl="1" indent="0" algn="just" defTabSz="990571" rtl="0" eaLnBrk="1" fontAlgn="auto" latinLnBrk="0" hangingPunct="1">
              <a:lnSpc>
                <a:spcPct val="120000"/>
              </a:lnSpc>
              <a:spcBef>
                <a:spcPts val="100"/>
              </a:spcBef>
              <a:spcAft>
                <a:spcPts val="100"/>
              </a:spcAft>
              <a:buClr>
                <a:srgbClr val="71B732"/>
              </a:buClr>
              <a:buSzPct val="100000"/>
              <a:buFont typeface="Arial"/>
              <a:buNone/>
              <a:tabLst/>
              <a:defRPr/>
            </a:pPr>
            <a:endParaRPr kumimoji="0" lang="fr-FR" sz="1400" b="0" i="0" u="none" strike="noStrike" kern="1200" cap="none" spc="0" normalizeH="0" baseline="0" noProof="0">
              <a:ln>
                <a:noFill/>
              </a:ln>
              <a:solidFill>
                <a:srgbClr val="000000">
                  <a:lumMod val="75000"/>
                  <a:lumOff val="25000"/>
                </a:srgbClr>
              </a:solidFill>
              <a:effectLst/>
              <a:uLnTx/>
              <a:uFillTx/>
              <a:ea typeface="+mn-ea"/>
              <a:cs typeface="+mn-cs"/>
            </a:endParaRPr>
          </a:p>
          <a:p>
            <a:pPr marL="0" marR="0" lvl="1" indent="0" algn="just" defTabSz="990571" rtl="0" eaLnBrk="1" fontAlgn="auto" latinLnBrk="0" hangingPunct="1">
              <a:lnSpc>
                <a:spcPct val="90000"/>
              </a:lnSpc>
              <a:spcBef>
                <a:spcPts val="100"/>
              </a:spcBef>
              <a:spcAft>
                <a:spcPts val="100"/>
              </a:spcAft>
              <a:buClr>
                <a:srgbClr val="71B732"/>
              </a:buClr>
              <a:buSzPct val="100000"/>
              <a:buFont typeface="Arial"/>
              <a:buNone/>
              <a:tabLst/>
              <a:defRPr/>
            </a:pPr>
            <a:endParaRPr kumimoji="0" lang="fr-FR" sz="1400" b="0" i="0" u="none" strike="noStrike" kern="1200" cap="none" spc="0" normalizeH="0" baseline="0" noProof="0">
              <a:ln>
                <a:noFill/>
              </a:ln>
              <a:solidFill>
                <a:srgbClr val="000000">
                  <a:lumMod val="75000"/>
                  <a:lumOff val="25000"/>
                </a:srgbClr>
              </a:solidFill>
              <a:effectLst/>
              <a:uLnTx/>
              <a:uFillTx/>
              <a:ea typeface="+mn-ea"/>
              <a:cs typeface="+mn-cs"/>
            </a:endParaRPr>
          </a:p>
        </p:txBody>
      </p:sp>
      <p:sp>
        <p:nvSpPr>
          <p:cNvPr id="48" name="ZoneTexte 47">
            <a:extLst>
              <a:ext uri="{FF2B5EF4-FFF2-40B4-BE49-F238E27FC236}">
                <a16:creationId xmlns:a16="http://schemas.microsoft.com/office/drawing/2014/main" id="{DBF41B33-C8BD-A842-EA93-9A1A77CAF02D}"/>
              </a:ext>
            </a:extLst>
          </p:cNvPr>
          <p:cNvSpPr txBox="1"/>
          <p:nvPr/>
        </p:nvSpPr>
        <p:spPr>
          <a:xfrm>
            <a:off x="232758" y="1780557"/>
            <a:ext cx="11726484" cy="1031051"/>
          </a:xfrm>
          <a:prstGeom prst="rect">
            <a:avLst/>
          </a:prstGeom>
          <a:noFill/>
        </p:spPr>
        <p:txBody>
          <a:bodyPr wrap="square">
            <a:spAutoFit/>
          </a:bodyPr>
          <a:lstStyle/>
          <a:p>
            <a:pPr algn="just">
              <a:spcBef>
                <a:spcPts val="600"/>
              </a:spcBef>
            </a:pPr>
            <a:r>
              <a:rPr lang="fr-FR" sz="1400">
                <a:solidFill>
                  <a:srgbClr val="000000">
                    <a:lumMod val="75000"/>
                    <a:lumOff val="25000"/>
                  </a:srgbClr>
                </a:solidFill>
              </a:rPr>
              <a:t>Cette étape permet de définir les frontières du système étudié du côté du client. Il s’agit de savoir quelles sont les étapes du cycle de vie sont impactées lorsqu’ils choisissent de favoriser le réemploi.</a:t>
            </a:r>
          </a:p>
          <a:p>
            <a:pPr algn="just">
              <a:spcBef>
                <a:spcPts val="600"/>
              </a:spcBef>
            </a:pPr>
            <a:r>
              <a:rPr lang="fr-FR" sz="1400">
                <a:solidFill>
                  <a:srgbClr val="000000">
                    <a:lumMod val="75000"/>
                    <a:lumOff val="25000"/>
                  </a:srgbClr>
                </a:solidFill>
              </a:rPr>
              <a:t>Cette étape est faussement simple, car le risque de double-compte est important : par exemple, un client achetant un meuble va éviter l’extraction de matières premières et de fabrication, mais il va générer du transport supplémentaire pour bénéficier du produit.</a:t>
            </a:r>
          </a:p>
        </p:txBody>
      </p:sp>
      <p:sp>
        <p:nvSpPr>
          <p:cNvPr id="49" name="Rectangle 48">
            <a:extLst>
              <a:ext uri="{FF2B5EF4-FFF2-40B4-BE49-F238E27FC236}">
                <a16:creationId xmlns:a16="http://schemas.microsoft.com/office/drawing/2014/main" id="{45E959CC-B5CA-8717-D240-15A8C11932D0}"/>
              </a:ext>
            </a:extLst>
          </p:cNvPr>
          <p:cNvSpPr/>
          <p:nvPr/>
        </p:nvSpPr>
        <p:spPr>
          <a:xfrm>
            <a:off x="229612" y="2887806"/>
            <a:ext cx="1438214" cy="307777"/>
          </a:xfrm>
          <a:prstGeom prst="rect">
            <a:avLst/>
          </a:prstGeom>
        </p:spPr>
        <p:txBody>
          <a:bodyPr wrap="none">
            <a:spAutoFit/>
          </a:bodyPr>
          <a:lstStyle/>
          <a:p>
            <a:pPr>
              <a:buClr>
                <a:srgbClr val="000000">
                  <a:lumMod val="75000"/>
                  <a:lumOff val="25000"/>
                </a:srgbClr>
              </a:buClr>
              <a:defRPr/>
            </a:pPr>
            <a:r>
              <a:rPr lang="fr-FR" sz="1400" b="1">
                <a:solidFill>
                  <a:srgbClr val="417D19"/>
                </a:solidFill>
              </a:rPr>
              <a:t>Mise en œuvre</a:t>
            </a:r>
          </a:p>
        </p:txBody>
      </p:sp>
      <p:sp>
        <p:nvSpPr>
          <p:cNvPr id="50" name="ZoneTexte 49">
            <a:extLst>
              <a:ext uri="{FF2B5EF4-FFF2-40B4-BE49-F238E27FC236}">
                <a16:creationId xmlns:a16="http://schemas.microsoft.com/office/drawing/2014/main" id="{368D04E5-5C06-BC00-D5AB-F3E86A9FD5C3}"/>
              </a:ext>
            </a:extLst>
          </p:cNvPr>
          <p:cNvSpPr txBox="1"/>
          <p:nvPr/>
        </p:nvSpPr>
        <p:spPr>
          <a:xfrm>
            <a:off x="772733" y="4570485"/>
            <a:ext cx="1625600" cy="461665"/>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Extraction des matières premières</a:t>
            </a:r>
          </a:p>
        </p:txBody>
      </p:sp>
      <p:sp>
        <p:nvSpPr>
          <p:cNvPr id="51" name="ZoneTexte 50">
            <a:extLst>
              <a:ext uri="{FF2B5EF4-FFF2-40B4-BE49-F238E27FC236}">
                <a16:creationId xmlns:a16="http://schemas.microsoft.com/office/drawing/2014/main" id="{60CAB73E-E173-387E-9CB1-210C90E7DBB6}"/>
              </a:ext>
            </a:extLst>
          </p:cNvPr>
          <p:cNvSpPr txBox="1"/>
          <p:nvPr/>
        </p:nvSpPr>
        <p:spPr>
          <a:xfrm>
            <a:off x="10363569" y="5456532"/>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Valorisation</a:t>
            </a:r>
          </a:p>
        </p:txBody>
      </p:sp>
      <p:sp>
        <p:nvSpPr>
          <p:cNvPr id="52" name="ZoneTexte 51">
            <a:extLst>
              <a:ext uri="{FF2B5EF4-FFF2-40B4-BE49-F238E27FC236}">
                <a16:creationId xmlns:a16="http://schemas.microsoft.com/office/drawing/2014/main" id="{BCE85CA7-0B66-2AB0-877D-39DABAFC8CD6}"/>
              </a:ext>
            </a:extLst>
          </p:cNvPr>
          <p:cNvSpPr txBox="1"/>
          <p:nvPr/>
        </p:nvSpPr>
        <p:spPr>
          <a:xfrm>
            <a:off x="10267011" y="4105342"/>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Fin de vie</a:t>
            </a:r>
          </a:p>
        </p:txBody>
      </p:sp>
      <p:sp>
        <p:nvSpPr>
          <p:cNvPr id="53" name="ZoneTexte 52">
            <a:extLst>
              <a:ext uri="{FF2B5EF4-FFF2-40B4-BE49-F238E27FC236}">
                <a16:creationId xmlns:a16="http://schemas.microsoft.com/office/drawing/2014/main" id="{B77DB660-DA9E-1F09-2308-95A2D7A67B27}"/>
              </a:ext>
            </a:extLst>
          </p:cNvPr>
          <p:cNvSpPr txBox="1"/>
          <p:nvPr/>
        </p:nvSpPr>
        <p:spPr>
          <a:xfrm>
            <a:off x="8106755" y="4662818"/>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Utilisation</a:t>
            </a:r>
          </a:p>
        </p:txBody>
      </p:sp>
      <p:sp>
        <p:nvSpPr>
          <p:cNvPr id="54" name="ZoneTexte 53">
            <a:extLst>
              <a:ext uri="{FF2B5EF4-FFF2-40B4-BE49-F238E27FC236}">
                <a16:creationId xmlns:a16="http://schemas.microsoft.com/office/drawing/2014/main" id="{E7C4DE83-870C-56A3-2D11-25B04BF85029}"/>
              </a:ext>
            </a:extLst>
          </p:cNvPr>
          <p:cNvSpPr txBox="1"/>
          <p:nvPr/>
        </p:nvSpPr>
        <p:spPr>
          <a:xfrm>
            <a:off x="6307272" y="4662818"/>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Distribution</a:t>
            </a:r>
          </a:p>
        </p:txBody>
      </p:sp>
      <p:sp>
        <p:nvSpPr>
          <p:cNvPr id="55" name="ZoneTexte 54">
            <a:extLst>
              <a:ext uri="{FF2B5EF4-FFF2-40B4-BE49-F238E27FC236}">
                <a16:creationId xmlns:a16="http://schemas.microsoft.com/office/drawing/2014/main" id="{1598E6F3-C977-1003-E051-6A5F49B569A8}"/>
              </a:ext>
            </a:extLst>
          </p:cNvPr>
          <p:cNvSpPr txBox="1"/>
          <p:nvPr/>
        </p:nvSpPr>
        <p:spPr>
          <a:xfrm>
            <a:off x="4521234" y="4662818"/>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Transport</a:t>
            </a:r>
          </a:p>
        </p:txBody>
      </p:sp>
      <p:sp>
        <p:nvSpPr>
          <p:cNvPr id="56" name="ZoneTexte 55">
            <a:extLst>
              <a:ext uri="{FF2B5EF4-FFF2-40B4-BE49-F238E27FC236}">
                <a16:creationId xmlns:a16="http://schemas.microsoft.com/office/drawing/2014/main" id="{C7F2F5E1-9360-5417-9855-12ADA5221D39}"/>
              </a:ext>
            </a:extLst>
          </p:cNvPr>
          <p:cNvSpPr txBox="1"/>
          <p:nvPr/>
        </p:nvSpPr>
        <p:spPr>
          <a:xfrm>
            <a:off x="2642436" y="4662818"/>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Fabrication</a:t>
            </a:r>
          </a:p>
        </p:txBody>
      </p:sp>
      <p:pic>
        <p:nvPicPr>
          <p:cNvPr id="57" name="Graphique 56">
            <a:extLst>
              <a:ext uri="{FF2B5EF4-FFF2-40B4-BE49-F238E27FC236}">
                <a16:creationId xmlns:a16="http://schemas.microsoft.com/office/drawing/2014/main" id="{208AB5EF-0D73-202E-9D3C-CC22B746C6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564" y="3986644"/>
            <a:ext cx="566941" cy="566941"/>
          </a:xfrm>
          <a:prstGeom prst="rect">
            <a:avLst/>
          </a:prstGeom>
        </p:spPr>
      </p:pic>
      <p:pic>
        <p:nvPicPr>
          <p:cNvPr id="58" name="Graphique 57">
            <a:extLst>
              <a:ext uri="{FF2B5EF4-FFF2-40B4-BE49-F238E27FC236}">
                <a16:creationId xmlns:a16="http://schemas.microsoft.com/office/drawing/2014/main" id="{28EEC6BA-6EF0-F2E8-1F93-5BC87E49DA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36602" y="3986644"/>
            <a:ext cx="566941" cy="566941"/>
          </a:xfrm>
          <a:prstGeom prst="rect">
            <a:avLst/>
          </a:prstGeom>
        </p:spPr>
      </p:pic>
      <p:pic>
        <p:nvPicPr>
          <p:cNvPr id="59" name="Graphique 58">
            <a:extLst>
              <a:ext uri="{FF2B5EF4-FFF2-40B4-BE49-F238E27FC236}">
                <a16:creationId xmlns:a16="http://schemas.microsoft.com/office/drawing/2014/main" id="{2E2FCA62-2A5D-E96D-DDDE-513B641019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8785" y="3959344"/>
            <a:ext cx="621541" cy="621541"/>
          </a:xfrm>
          <a:prstGeom prst="rect">
            <a:avLst/>
          </a:prstGeom>
        </p:spPr>
      </p:pic>
      <p:pic>
        <p:nvPicPr>
          <p:cNvPr id="60" name="Graphique 59">
            <a:extLst>
              <a:ext uri="{FF2B5EF4-FFF2-40B4-BE49-F238E27FC236}">
                <a16:creationId xmlns:a16="http://schemas.microsoft.com/office/drawing/2014/main" id="{DE1F8530-932B-C634-2391-85391C00F7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0909" y="4896246"/>
            <a:ext cx="550917" cy="550917"/>
          </a:xfrm>
          <a:prstGeom prst="rect">
            <a:avLst/>
          </a:prstGeom>
        </p:spPr>
      </p:pic>
      <p:pic>
        <p:nvPicPr>
          <p:cNvPr id="61" name="Graphique 60">
            <a:extLst>
              <a:ext uri="{FF2B5EF4-FFF2-40B4-BE49-F238E27FC236}">
                <a16:creationId xmlns:a16="http://schemas.microsoft.com/office/drawing/2014/main" id="{2EC5E209-1068-0B6D-29E4-F8147D5A50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29931" y="3538153"/>
            <a:ext cx="536504" cy="536504"/>
          </a:xfrm>
          <a:prstGeom prst="rect">
            <a:avLst/>
          </a:prstGeom>
        </p:spPr>
      </p:pic>
      <p:pic>
        <p:nvPicPr>
          <p:cNvPr id="62" name="Graphique 61">
            <a:extLst>
              <a:ext uri="{FF2B5EF4-FFF2-40B4-BE49-F238E27FC236}">
                <a16:creationId xmlns:a16="http://schemas.microsoft.com/office/drawing/2014/main" id="{5093BD4A-B76D-CE1C-7E22-6832ED501D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33433" y="4018015"/>
            <a:ext cx="504199" cy="504199"/>
          </a:xfrm>
          <a:prstGeom prst="rect">
            <a:avLst/>
          </a:prstGeom>
        </p:spPr>
      </p:pic>
      <p:pic>
        <p:nvPicPr>
          <p:cNvPr id="63" name="Graphique 62">
            <a:extLst>
              <a:ext uri="{FF2B5EF4-FFF2-40B4-BE49-F238E27FC236}">
                <a16:creationId xmlns:a16="http://schemas.microsoft.com/office/drawing/2014/main" id="{70D42741-BFFF-1821-20C8-8E0FF835EB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06924" y="3986644"/>
            <a:ext cx="566941" cy="566941"/>
          </a:xfrm>
          <a:prstGeom prst="rect">
            <a:avLst/>
          </a:prstGeom>
        </p:spPr>
      </p:pic>
      <p:sp>
        <p:nvSpPr>
          <p:cNvPr id="64" name="Flèche : droite 63">
            <a:extLst>
              <a:ext uri="{FF2B5EF4-FFF2-40B4-BE49-F238E27FC236}">
                <a16:creationId xmlns:a16="http://schemas.microsoft.com/office/drawing/2014/main" id="{6C36A99E-C387-516A-7197-B2FFCEF7F5CE}"/>
              </a:ext>
            </a:extLst>
          </p:cNvPr>
          <p:cNvSpPr/>
          <p:nvPr/>
        </p:nvSpPr>
        <p:spPr>
          <a:xfrm>
            <a:off x="2234151" y="4258799"/>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65" name="Flèche : droite 64">
            <a:extLst>
              <a:ext uri="{FF2B5EF4-FFF2-40B4-BE49-F238E27FC236}">
                <a16:creationId xmlns:a16="http://schemas.microsoft.com/office/drawing/2014/main" id="{8A7DFBD7-602F-6B3F-9E0A-37EBDF039D9C}"/>
              </a:ext>
            </a:extLst>
          </p:cNvPr>
          <p:cNvSpPr/>
          <p:nvPr/>
        </p:nvSpPr>
        <p:spPr>
          <a:xfrm>
            <a:off x="4063330" y="4272704"/>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66" name="Flèche : droite 65">
            <a:extLst>
              <a:ext uri="{FF2B5EF4-FFF2-40B4-BE49-F238E27FC236}">
                <a16:creationId xmlns:a16="http://schemas.microsoft.com/office/drawing/2014/main" id="{8BB6A17A-4F85-FC87-6990-EA7893E34BA2}"/>
              </a:ext>
            </a:extLst>
          </p:cNvPr>
          <p:cNvSpPr/>
          <p:nvPr/>
        </p:nvSpPr>
        <p:spPr>
          <a:xfrm>
            <a:off x="5980195" y="4243841"/>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67" name="Flèche : droite 66">
            <a:extLst>
              <a:ext uri="{FF2B5EF4-FFF2-40B4-BE49-F238E27FC236}">
                <a16:creationId xmlns:a16="http://schemas.microsoft.com/office/drawing/2014/main" id="{FC4C62D9-F03E-EDF5-8203-A09ACFBAE849}"/>
              </a:ext>
            </a:extLst>
          </p:cNvPr>
          <p:cNvSpPr/>
          <p:nvPr/>
        </p:nvSpPr>
        <p:spPr>
          <a:xfrm>
            <a:off x="7679536" y="4232104"/>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68" name="Flèche : droite 67">
            <a:extLst>
              <a:ext uri="{FF2B5EF4-FFF2-40B4-BE49-F238E27FC236}">
                <a16:creationId xmlns:a16="http://schemas.microsoft.com/office/drawing/2014/main" id="{946F3A64-5EA6-6372-4591-E53FF913112B}"/>
              </a:ext>
            </a:extLst>
          </p:cNvPr>
          <p:cNvSpPr/>
          <p:nvPr/>
        </p:nvSpPr>
        <p:spPr>
          <a:xfrm rot="20433101">
            <a:off x="9794343" y="3964044"/>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69" name="Flèche : droite 68">
            <a:extLst>
              <a:ext uri="{FF2B5EF4-FFF2-40B4-BE49-F238E27FC236}">
                <a16:creationId xmlns:a16="http://schemas.microsoft.com/office/drawing/2014/main" id="{76D8EE38-394F-C1E6-E1BD-C1A2B7AD7D59}"/>
              </a:ext>
            </a:extLst>
          </p:cNvPr>
          <p:cNvSpPr/>
          <p:nvPr/>
        </p:nvSpPr>
        <p:spPr>
          <a:xfrm rot="1166899" flipV="1">
            <a:off x="9794345" y="4899867"/>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70" name="Flèche : droite 69">
            <a:extLst>
              <a:ext uri="{FF2B5EF4-FFF2-40B4-BE49-F238E27FC236}">
                <a16:creationId xmlns:a16="http://schemas.microsoft.com/office/drawing/2014/main" id="{81B5538E-A329-6CD0-E7E2-C578765DEDDD}"/>
              </a:ext>
            </a:extLst>
          </p:cNvPr>
          <p:cNvSpPr/>
          <p:nvPr/>
        </p:nvSpPr>
        <p:spPr>
          <a:xfrm rot="5400000" flipH="1">
            <a:off x="2982735" y="5448425"/>
            <a:ext cx="989853" cy="223200"/>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71" name="Rectangle 70">
            <a:extLst>
              <a:ext uri="{FF2B5EF4-FFF2-40B4-BE49-F238E27FC236}">
                <a16:creationId xmlns:a16="http://schemas.microsoft.com/office/drawing/2014/main" id="{3BA32E5F-5BC8-EEC8-9FDB-8336AB5C22BA}"/>
              </a:ext>
            </a:extLst>
          </p:cNvPr>
          <p:cNvSpPr/>
          <p:nvPr/>
        </p:nvSpPr>
        <p:spPr>
          <a:xfrm>
            <a:off x="3422940" y="5962782"/>
            <a:ext cx="7759522" cy="101540"/>
          </a:xfrm>
          <a:prstGeom prst="rect">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72" name="Rectangle 71">
            <a:extLst>
              <a:ext uri="{FF2B5EF4-FFF2-40B4-BE49-F238E27FC236}">
                <a16:creationId xmlns:a16="http://schemas.microsoft.com/office/drawing/2014/main" id="{F9B4202D-6B73-297F-F92F-D16BA3C48FAB}"/>
              </a:ext>
            </a:extLst>
          </p:cNvPr>
          <p:cNvSpPr/>
          <p:nvPr/>
        </p:nvSpPr>
        <p:spPr>
          <a:xfrm rot="5400000">
            <a:off x="11022113" y="5846783"/>
            <a:ext cx="330791" cy="104400"/>
          </a:xfrm>
          <a:prstGeom prst="rect">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73" name="Accolade fermante 72">
            <a:extLst>
              <a:ext uri="{FF2B5EF4-FFF2-40B4-BE49-F238E27FC236}">
                <a16:creationId xmlns:a16="http://schemas.microsoft.com/office/drawing/2014/main" id="{0AD9AD11-47EC-A404-1D2D-B5B3699A6F42}"/>
              </a:ext>
            </a:extLst>
          </p:cNvPr>
          <p:cNvSpPr/>
          <p:nvPr/>
        </p:nvSpPr>
        <p:spPr>
          <a:xfrm rot="16200000">
            <a:off x="4165155" y="625211"/>
            <a:ext cx="276998" cy="6287765"/>
          </a:xfrm>
          <a:prstGeom prst="rightBrace">
            <a:avLst/>
          </a:prstGeom>
          <a:noFill/>
          <a:ln w="28575" cap="flat" cmpd="sng" algn="ctr">
            <a:solidFill>
              <a:srgbClr val="FF882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ea typeface="+mn-ea"/>
              <a:cs typeface="+mn-cs"/>
            </a:endParaRPr>
          </a:p>
        </p:txBody>
      </p:sp>
      <p:sp>
        <p:nvSpPr>
          <p:cNvPr id="74" name="ZoneTexte 73">
            <a:extLst>
              <a:ext uri="{FF2B5EF4-FFF2-40B4-BE49-F238E27FC236}">
                <a16:creationId xmlns:a16="http://schemas.microsoft.com/office/drawing/2014/main" id="{C1F47C07-E07C-5B06-4008-678D02AE9D3D}"/>
              </a:ext>
            </a:extLst>
          </p:cNvPr>
          <p:cNvSpPr txBox="1"/>
          <p:nvPr/>
        </p:nvSpPr>
        <p:spPr>
          <a:xfrm>
            <a:off x="1988134" y="3051937"/>
            <a:ext cx="4669135" cy="461665"/>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En favorisant le réemploi, le client va éviter des impacts sur la partie « amont » de la chaîne (« </a:t>
            </a:r>
            <a:r>
              <a:rPr lang="fr-FR" sz="1200" b="1" err="1">
                <a:solidFill>
                  <a:srgbClr val="000000">
                    <a:lumMod val="75000"/>
                    <a:lumOff val="25000"/>
                  </a:srgbClr>
                </a:solidFill>
              </a:rPr>
              <a:t>cradle</a:t>
            </a:r>
            <a:r>
              <a:rPr lang="fr-FR" sz="1200" b="1">
                <a:solidFill>
                  <a:srgbClr val="000000">
                    <a:lumMod val="75000"/>
                    <a:lumOff val="25000"/>
                  </a:srgbClr>
                </a:solidFill>
              </a:rPr>
              <a:t> to </a:t>
            </a:r>
            <a:r>
              <a:rPr lang="fr-FR" sz="1200" b="1" err="1">
                <a:solidFill>
                  <a:srgbClr val="000000">
                    <a:lumMod val="75000"/>
                    <a:lumOff val="25000"/>
                  </a:srgbClr>
                </a:solidFill>
              </a:rPr>
              <a:t>gate</a:t>
            </a:r>
            <a:r>
              <a:rPr lang="fr-FR" sz="1200" b="1">
                <a:solidFill>
                  <a:srgbClr val="000000">
                    <a:lumMod val="75000"/>
                    <a:lumOff val="25000"/>
                  </a:srgbClr>
                </a:solidFill>
              </a:rPr>
              <a:t> »)</a:t>
            </a:r>
          </a:p>
        </p:txBody>
      </p:sp>
      <p:sp>
        <p:nvSpPr>
          <p:cNvPr id="75" name="Rectangle 74">
            <a:extLst>
              <a:ext uri="{FF2B5EF4-FFF2-40B4-BE49-F238E27FC236}">
                <a16:creationId xmlns:a16="http://schemas.microsoft.com/office/drawing/2014/main" id="{68A181C5-5659-4D75-33BB-AAB2274DC9D7}"/>
              </a:ext>
            </a:extLst>
          </p:cNvPr>
          <p:cNvSpPr/>
          <p:nvPr/>
        </p:nvSpPr>
        <p:spPr>
          <a:xfrm>
            <a:off x="4322701" y="3673479"/>
            <a:ext cx="3610171" cy="292898"/>
          </a:xfrm>
          <a:prstGeom prst="rect">
            <a:avLst/>
          </a:prstGeom>
          <a:solidFill>
            <a:srgbClr val="FFFFFF"/>
          </a:solidFill>
          <a:ln w="12700" cap="flat" cmpd="sng" algn="ctr">
            <a:noFill/>
            <a:prstDash val="solid"/>
            <a:miter lim="800000"/>
          </a:ln>
          <a:effectLst/>
        </p:spPr>
        <p:txBody>
          <a:bodyPr rtlCol="0" anchor="ctr">
            <a:normAutofit fontScale="40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76" name="Accolade fermante 75">
            <a:extLst>
              <a:ext uri="{FF2B5EF4-FFF2-40B4-BE49-F238E27FC236}">
                <a16:creationId xmlns:a16="http://schemas.microsoft.com/office/drawing/2014/main" id="{14D3C409-ADD1-291F-91EC-76563C29B4A5}"/>
              </a:ext>
            </a:extLst>
          </p:cNvPr>
          <p:cNvSpPr/>
          <p:nvPr/>
        </p:nvSpPr>
        <p:spPr>
          <a:xfrm rot="16200000">
            <a:off x="4165155" y="627665"/>
            <a:ext cx="276998" cy="6287765"/>
          </a:xfrm>
          <a:prstGeom prst="rightBrace">
            <a:avLst/>
          </a:prstGeom>
          <a:noFill/>
          <a:ln w="19050" cap="flat" cmpd="sng" algn="ctr">
            <a:solidFill>
              <a:srgbClr val="FF8829"/>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ea typeface="+mn-ea"/>
              <a:cs typeface="+mn-cs"/>
            </a:endParaRPr>
          </a:p>
        </p:txBody>
      </p:sp>
      <p:pic>
        <p:nvPicPr>
          <p:cNvPr id="3" name="Image 2" descr="Une image contenant Graphique, Police, logo, capture d’écran&#10;&#10;Description générée automatiquement">
            <a:extLst>
              <a:ext uri="{FF2B5EF4-FFF2-40B4-BE49-F238E27FC236}">
                <a16:creationId xmlns:a16="http://schemas.microsoft.com/office/drawing/2014/main" id="{07A459B2-4F61-1770-706B-DAFC98994D42}"/>
              </a:ext>
            </a:extLst>
          </p:cNvPr>
          <p:cNvPicPr>
            <a:picLocks noChangeAspect="1"/>
          </p:cNvPicPr>
          <p:nvPr/>
        </p:nvPicPr>
        <p:blipFill>
          <a:blip r:embed="rId16"/>
          <a:stretch>
            <a:fillRect/>
          </a:stretch>
        </p:blipFill>
        <p:spPr>
          <a:xfrm>
            <a:off x="10004611" y="276729"/>
            <a:ext cx="1398495" cy="369907"/>
          </a:xfrm>
          <a:prstGeom prst="rect">
            <a:avLst/>
          </a:prstGeom>
        </p:spPr>
      </p:pic>
      <p:sp>
        <p:nvSpPr>
          <p:cNvPr id="5" name="Rectangle 4">
            <a:extLst>
              <a:ext uri="{FF2B5EF4-FFF2-40B4-BE49-F238E27FC236}">
                <a16:creationId xmlns:a16="http://schemas.microsoft.com/office/drawing/2014/main" id="{353EE13D-6448-8C44-3566-B3641FE5C363}"/>
              </a:ext>
            </a:extLst>
          </p:cNvPr>
          <p:cNvSpPr/>
          <p:nvPr/>
        </p:nvSpPr>
        <p:spPr>
          <a:xfrm>
            <a:off x="11430000" y="58271"/>
            <a:ext cx="708212"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3201534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7C31E1F-3210-5DE5-2275-8C92E8391071}"/>
              </a:ext>
            </a:extLst>
          </p:cNvPr>
          <p:cNvSpPr>
            <a:spLocks noGrp="1"/>
          </p:cNvSpPr>
          <p:nvPr>
            <p:ph type="body" sz="quarter" idx="10"/>
          </p:nvPr>
        </p:nvSpPr>
        <p:spPr/>
        <p:txBody>
          <a:bodyPr/>
          <a:lstStyle/>
          <a:p>
            <a:r>
              <a:rPr lang="fr-FR"/>
              <a:t>Scénario de réemploi </a:t>
            </a:r>
            <a:r>
              <a:rPr lang="fr-FR" err="1"/>
              <a:t>Circular</a:t>
            </a:r>
            <a:r>
              <a:rPr lang="fr-FR"/>
              <a:t> Impact</a:t>
            </a:r>
          </a:p>
        </p:txBody>
      </p:sp>
      <p:graphicFrame>
        <p:nvGraphicFramePr>
          <p:cNvPr id="3" name="Diagramme 2">
            <a:extLst>
              <a:ext uri="{FF2B5EF4-FFF2-40B4-BE49-F238E27FC236}">
                <a16:creationId xmlns:a16="http://schemas.microsoft.com/office/drawing/2014/main" id="{D677F8DE-E655-3EAB-B01A-8CD88A8E8769}"/>
              </a:ext>
            </a:extLst>
          </p:cNvPr>
          <p:cNvGraphicFramePr/>
          <p:nvPr>
            <p:extLst>
              <p:ext uri="{D42A27DB-BD31-4B8C-83A1-F6EECF244321}">
                <p14:modId xmlns:p14="http://schemas.microsoft.com/office/powerpoint/2010/main" val="2142490501"/>
              </p:ext>
            </p:extLst>
          </p:nvPr>
        </p:nvGraphicFramePr>
        <p:xfrm>
          <a:off x="613747" y="1622351"/>
          <a:ext cx="4863322" cy="4038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 name="Groupe 3">
            <a:extLst>
              <a:ext uri="{FF2B5EF4-FFF2-40B4-BE49-F238E27FC236}">
                <a16:creationId xmlns:a16="http://schemas.microsoft.com/office/drawing/2014/main" id="{782A31DC-EC0E-6A2C-0542-85F9E34A133B}"/>
              </a:ext>
            </a:extLst>
          </p:cNvPr>
          <p:cNvGrpSpPr/>
          <p:nvPr/>
        </p:nvGrpSpPr>
        <p:grpSpPr>
          <a:xfrm>
            <a:off x="4063219" y="5767068"/>
            <a:ext cx="2236763" cy="576851"/>
            <a:chOff x="1313279" y="3461600"/>
            <a:chExt cx="2236763" cy="576851"/>
          </a:xfrm>
          <a:solidFill>
            <a:schemeClr val="accent1">
              <a:lumMod val="75000"/>
            </a:schemeClr>
          </a:solidFill>
        </p:grpSpPr>
        <p:sp>
          <p:nvSpPr>
            <p:cNvPr id="5" name="Rectangle : coins arrondis 4">
              <a:extLst>
                <a:ext uri="{FF2B5EF4-FFF2-40B4-BE49-F238E27FC236}">
                  <a16:creationId xmlns:a16="http://schemas.microsoft.com/office/drawing/2014/main" id="{0DBD5B2A-DCC6-659E-7A7E-C29A833C2081}"/>
                </a:ext>
              </a:extLst>
            </p:cNvPr>
            <p:cNvSpPr/>
            <p:nvPr/>
          </p:nvSpPr>
          <p:spPr>
            <a:xfrm>
              <a:off x="1313279" y="3461600"/>
              <a:ext cx="2236763" cy="576851"/>
            </a:xfrm>
            <a:prstGeom prst="roundRect">
              <a:avLst>
                <a:gd name="adj" fmla="val 10000"/>
              </a:avLst>
            </a:prstGeom>
            <a:grpFill/>
          </p:spPr>
          <p:style>
            <a:lnRef idx="2">
              <a:schemeClr val="lt1">
                <a:hueOff val="0"/>
                <a:satOff val="0"/>
                <a:lumOff val="0"/>
                <a:alphaOff val="0"/>
              </a:schemeClr>
            </a:lnRef>
            <a:fillRef idx="1">
              <a:schemeClr val="accent1">
                <a:shade val="80000"/>
                <a:hueOff val="-246171"/>
                <a:satOff val="-29044"/>
                <a:lumOff val="31888"/>
                <a:alphaOff val="0"/>
              </a:schemeClr>
            </a:fillRef>
            <a:effectRef idx="0">
              <a:schemeClr val="accent1">
                <a:shade val="80000"/>
                <a:hueOff val="-246171"/>
                <a:satOff val="-29044"/>
                <a:lumOff val="31888"/>
                <a:alphaOff val="0"/>
              </a:schemeClr>
            </a:effectRef>
            <a:fontRef idx="minor">
              <a:schemeClr val="lt1"/>
            </a:fontRef>
          </p:style>
        </p:sp>
        <p:sp>
          <p:nvSpPr>
            <p:cNvPr id="6" name="Rectangle : coins arrondis 4">
              <a:extLst>
                <a:ext uri="{FF2B5EF4-FFF2-40B4-BE49-F238E27FC236}">
                  <a16:creationId xmlns:a16="http://schemas.microsoft.com/office/drawing/2014/main" id="{92881779-03D9-673C-63B2-DA511FED6D7A}"/>
                </a:ext>
              </a:extLst>
            </p:cNvPr>
            <p:cNvSpPr txBox="1"/>
            <p:nvPr/>
          </p:nvSpPr>
          <p:spPr>
            <a:xfrm>
              <a:off x="1330174" y="3478495"/>
              <a:ext cx="2202973" cy="5430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a:t>Nettoyage</a:t>
              </a:r>
            </a:p>
          </p:txBody>
        </p:sp>
      </p:grpSp>
      <p:graphicFrame>
        <p:nvGraphicFramePr>
          <p:cNvPr id="13" name="Diagramme 12">
            <a:extLst>
              <a:ext uri="{FF2B5EF4-FFF2-40B4-BE49-F238E27FC236}">
                <a16:creationId xmlns:a16="http://schemas.microsoft.com/office/drawing/2014/main" id="{B95F001B-F6DD-3B95-A0B7-A94D84CF582F}"/>
              </a:ext>
            </a:extLst>
          </p:cNvPr>
          <p:cNvGraphicFramePr/>
          <p:nvPr>
            <p:extLst>
              <p:ext uri="{D42A27DB-BD31-4B8C-83A1-F6EECF244321}">
                <p14:modId xmlns:p14="http://schemas.microsoft.com/office/powerpoint/2010/main" val="729501068"/>
              </p:ext>
            </p:extLst>
          </p:nvPr>
        </p:nvGraphicFramePr>
        <p:xfrm>
          <a:off x="5995896" y="2418908"/>
          <a:ext cx="5333864" cy="32423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5" name="Connecteur : en angle 14">
            <a:extLst>
              <a:ext uri="{FF2B5EF4-FFF2-40B4-BE49-F238E27FC236}">
                <a16:creationId xmlns:a16="http://schemas.microsoft.com/office/drawing/2014/main" id="{0FF726BB-D6B1-997F-5857-4F6A1C018539}"/>
              </a:ext>
            </a:extLst>
          </p:cNvPr>
          <p:cNvCxnSpPr>
            <a:stCxn id="6" idx="3"/>
            <a:endCxn id="13" idx="0"/>
          </p:cNvCxnSpPr>
          <p:nvPr/>
        </p:nvCxnSpPr>
        <p:spPr>
          <a:xfrm flipV="1">
            <a:off x="6283087" y="2418908"/>
            <a:ext cx="2379741" cy="3636586"/>
          </a:xfrm>
          <a:prstGeom prst="bentConnector4">
            <a:avLst>
              <a:gd name="adj1" fmla="val 30729"/>
              <a:gd name="adj2" fmla="val 106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C5A535B4-54D0-154E-218B-1A284B254BDB}"/>
              </a:ext>
            </a:extLst>
          </p:cNvPr>
          <p:cNvCxnSpPr>
            <a:cxnSpLocks/>
            <a:stCxn id="3" idx="2"/>
            <a:endCxn id="6" idx="1"/>
          </p:cNvCxnSpPr>
          <p:nvPr/>
        </p:nvCxnSpPr>
        <p:spPr>
          <a:xfrm rot="16200000" flipH="1">
            <a:off x="3365662" y="5341042"/>
            <a:ext cx="394198" cy="10347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50AA784-5617-7E24-804A-0A71342FE3E0}"/>
              </a:ext>
            </a:extLst>
          </p:cNvPr>
          <p:cNvSpPr/>
          <p:nvPr/>
        </p:nvSpPr>
        <p:spPr>
          <a:xfrm>
            <a:off x="6583483" y="1268963"/>
            <a:ext cx="3820149" cy="5154341"/>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a:solidFill>
                <a:srgbClr val="FFFFFF"/>
              </a:solidFill>
              <a:uFillTx/>
              <a:latin typeface="Calibri"/>
            </a:endParaRPr>
          </a:p>
        </p:txBody>
      </p:sp>
      <p:sp>
        <p:nvSpPr>
          <p:cNvPr id="21" name="Rectangle 20">
            <a:extLst>
              <a:ext uri="{FF2B5EF4-FFF2-40B4-BE49-F238E27FC236}">
                <a16:creationId xmlns:a16="http://schemas.microsoft.com/office/drawing/2014/main" id="{23F1CBC1-20BC-C033-5BE9-339C43F56A4F}"/>
              </a:ext>
            </a:extLst>
          </p:cNvPr>
          <p:cNvSpPr/>
          <p:nvPr/>
        </p:nvSpPr>
        <p:spPr>
          <a:xfrm>
            <a:off x="1510740" y="1268963"/>
            <a:ext cx="4938531" cy="5154341"/>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a:solidFill>
                <a:srgbClr val="FFFFFF"/>
              </a:solidFill>
              <a:uFillTx/>
              <a:latin typeface="Calibri"/>
            </a:endParaRPr>
          </a:p>
        </p:txBody>
      </p:sp>
      <p:sp>
        <p:nvSpPr>
          <p:cNvPr id="23" name="Rectangle 22">
            <a:extLst>
              <a:ext uri="{FF2B5EF4-FFF2-40B4-BE49-F238E27FC236}">
                <a16:creationId xmlns:a16="http://schemas.microsoft.com/office/drawing/2014/main" id="{9E26F9A6-1C75-ACFD-56AD-02DC0BB8AC5A}"/>
              </a:ext>
            </a:extLst>
          </p:cNvPr>
          <p:cNvSpPr/>
          <p:nvPr/>
        </p:nvSpPr>
        <p:spPr>
          <a:xfrm>
            <a:off x="1175656" y="1156997"/>
            <a:ext cx="3564295" cy="261256"/>
          </a:xfrm>
          <a:prstGeom prst="rect">
            <a:avLst/>
          </a:prstGeom>
          <a:solidFill>
            <a:schemeClr val="accent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r>
              <a:rPr lang="fr-FR" sz="1800" b="0" i="0" u="none" strike="noStrike" kern="1200" cap="none" spc="0" baseline="0">
                <a:solidFill>
                  <a:srgbClr val="FFFFFF"/>
                </a:solidFill>
                <a:uFillTx/>
                <a:latin typeface="Calibri"/>
              </a:rPr>
              <a:t>Approvisionnement </a:t>
            </a:r>
            <a:r>
              <a:rPr lang="fr-FR" sz="1800" b="0" i="0" u="none" strike="noStrike" kern="1200" cap="none" spc="0" baseline="0" err="1">
                <a:solidFill>
                  <a:srgbClr val="FFFFFF"/>
                </a:solidFill>
                <a:uFillTx/>
                <a:latin typeface="Calibri"/>
              </a:rPr>
              <a:t>Circular</a:t>
            </a:r>
            <a:r>
              <a:rPr lang="fr-FR" sz="1800" b="0" i="0" u="none" strike="noStrike" kern="1200" cap="none" spc="0" baseline="0">
                <a:solidFill>
                  <a:srgbClr val="FFFFFF"/>
                </a:solidFill>
                <a:uFillTx/>
                <a:latin typeface="Calibri"/>
              </a:rPr>
              <a:t> Impact</a:t>
            </a:r>
          </a:p>
        </p:txBody>
      </p:sp>
      <p:sp>
        <p:nvSpPr>
          <p:cNvPr id="24" name="Rectangle 23">
            <a:extLst>
              <a:ext uri="{FF2B5EF4-FFF2-40B4-BE49-F238E27FC236}">
                <a16:creationId xmlns:a16="http://schemas.microsoft.com/office/drawing/2014/main" id="{A5B73A21-3FC0-8386-8E87-595B9011F85C}"/>
              </a:ext>
            </a:extLst>
          </p:cNvPr>
          <p:cNvSpPr/>
          <p:nvPr/>
        </p:nvSpPr>
        <p:spPr>
          <a:xfrm>
            <a:off x="7546173" y="1176106"/>
            <a:ext cx="3135087" cy="261256"/>
          </a:xfrm>
          <a:prstGeom prst="rect">
            <a:avLst/>
          </a:prstGeom>
          <a:solidFill>
            <a:schemeClr val="accent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r>
              <a:rPr lang="fr-FR" sz="1800" b="0" i="0" u="none" strike="noStrike" kern="1200" cap="none" spc="0" baseline="0">
                <a:solidFill>
                  <a:srgbClr val="FFFFFF"/>
                </a:solidFill>
                <a:uFillTx/>
                <a:latin typeface="Calibri"/>
              </a:rPr>
              <a:t>Client de </a:t>
            </a:r>
            <a:r>
              <a:rPr lang="fr-FR" sz="1800" b="0" i="0" u="none" strike="noStrike" kern="1200" cap="none" spc="0" baseline="0" err="1">
                <a:solidFill>
                  <a:srgbClr val="FFFFFF"/>
                </a:solidFill>
                <a:uFillTx/>
                <a:latin typeface="Calibri"/>
              </a:rPr>
              <a:t>Circular</a:t>
            </a:r>
            <a:r>
              <a:rPr lang="fr-FR" sz="1800" b="0" i="0" u="none" strike="noStrike" kern="1200" cap="none" spc="0" baseline="0">
                <a:solidFill>
                  <a:srgbClr val="FFFFFF"/>
                </a:solidFill>
                <a:uFillTx/>
                <a:latin typeface="Calibri"/>
              </a:rPr>
              <a:t> Impact</a:t>
            </a:r>
          </a:p>
        </p:txBody>
      </p:sp>
      <p:sp>
        <p:nvSpPr>
          <p:cNvPr id="7" name="Signe de multiplication 6">
            <a:extLst>
              <a:ext uri="{FF2B5EF4-FFF2-40B4-BE49-F238E27FC236}">
                <a16:creationId xmlns:a16="http://schemas.microsoft.com/office/drawing/2014/main" id="{C1167E8F-441F-CC71-B1D2-48B78F16F192}"/>
              </a:ext>
            </a:extLst>
          </p:cNvPr>
          <p:cNvSpPr/>
          <p:nvPr/>
        </p:nvSpPr>
        <p:spPr>
          <a:xfrm>
            <a:off x="2200739" y="1437362"/>
            <a:ext cx="1649178" cy="1477327"/>
          </a:xfrm>
          <a:prstGeom prst="mathMultiply">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a:solidFill>
                <a:srgbClr val="FFFFFF"/>
              </a:solidFill>
              <a:uFillTx/>
              <a:latin typeface="Calibri"/>
            </a:endParaRPr>
          </a:p>
        </p:txBody>
      </p:sp>
      <p:sp>
        <p:nvSpPr>
          <p:cNvPr id="8" name="ZoneTexte 7">
            <a:extLst>
              <a:ext uri="{FF2B5EF4-FFF2-40B4-BE49-F238E27FC236}">
                <a16:creationId xmlns:a16="http://schemas.microsoft.com/office/drawing/2014/main" id="{0E9D9A44-A427-0EE4-C95B-14784D545EB5}"/>
              </a:ext>
            </a:extLst>
          </p:cNvPr>
          <p:cNvSpPr txBox="1"/>
          <p:nvPr/>
        </p:nvSpPr>
        <p:spPr>
          <a:xfrm>
            <a:off x="4211442" y="1506846"/>
            <a:ext cx="2660272" cy="147732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a:t>Selon la nouvelle méthodologie FDES, l’impact de la fabrication n’est pas à prendre en compte pour le réemploi</a:t>
            </a:r>
          </a:p>
        </p:txBody>
      </p:sp>
      <p:cxnSp>
        <p:nvCxnSpPr>
          <p:cNvPr id="10" name="Connecteur droit avec flèche 9">
            <a:extLst>
              <a:ext uri="{FF2B5EF4-FFF2-40B4-BE49-F238E27FC236}">
                <a16:creationId xmlns:a16="http://schemas.microsoft.com/office/drawing/2014/main" id="{F975EF95-9F0D-5CD8-D417-C0274BFEA574}"/>
              </a:ext>
            </a:extLst>
          </p:cNvPr>
          <p:cNvCxnSpPr>
            <a:cxnSpLocks/>
            <a:endCxn id="8" idx="1"/>
          </p:cNvCxnSpPr>
          <p:nvPr/>
        </p:nvCxnSpPr>
        <p:spPr>
          <a:xfrm flipV="1">
            <a:off x="3331227" y="2245510"/>
            <a:ext cx="880215" cy="17339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8" name="Image 57" descr="Une image contenant Graphique, Police, logo, capture d’écran&#10;&#10;Description générée automatiquement">
            <a:extLst>
              <a:ext uri="{FF2B5EF4-FFF2-40B4-BE49-F238E27FC236}">
                <a16:creationId xmlns:a16="http://schemas.microsoft.com/office/drawing/2014/main" id="{D1321FDA-BAA5-FD9D-E690-D4DDE271444C}"/>
              </a:ext>
            </a:extLst>
          </p:cNvPr>
          <p:cNvPicPr>
            <a:picLocks noChangeAspect="1"/>
          </p:cNvPicPr>
          <p:nvPr/>
        </p:nvPicPr>
        <p:blipFill>
          <a:blip r:embed="rId14"/>
          <a:stretch>
            <a:fillRect/>
          </a:stretch>
        </p:blipFill>
        <p:spPr>
          <a:xfrm>
            <a:off x="10004611" y="276729"/>
            <a:ext cx="1398495" cy="369907"/>
          </a:xfrm>
          <a:prstGeom prst="rect">
            <a:avLst/>
          </a:prstGeom>
        </p:spPr>
      </p:pic>
      <p:sp>
        <p:nvSpPr>
          <p:cNvPr id="59" name="Rectangle 58">
            <a:extLst>
              <a:ext uri="{FF2B5EF4-FFF2-40B4-BE49-F238E27FC236}">
                <a16:creationId xmlns:a16="http://schemas.microsoft.com/office/drawing/2014/main" id="{A901A333-196E-B4E4-C2C7-0921EF8DD3B8}"/>
              </a:ext>
            </a:extLst>
          </p:cNvPr>
          <p:cNvSpPr/>
          <p:nvPr/>
        </p:nvSpPr>
        <p:spPr>
          <a:xfrm>
            <a:off x="11430000" y="58271"/>
            <a:ext cx="708212"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421673728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BF7D5027-C3C8-95A5-F961-917DCF6BB431}"/>
              </a:ext>
            </a:extLst>
          </p:cNvPr>
          <p:cNvPicPr>
            <a:picLocks noChangeAspect="1"/>
          </p:cNvPicPr>
          <p:nvPr/>
        </p:nvPicPr>
        <p:blipFill rotWithShape="1">
          <a:blip r:embed="rId2"/>
          <a:srcRect t="1462" r="3644"/>
          <a:stretch/>
        </p:blipFill>
        <p:spPr>
          <a:xfrm>
            <a:off x="5371468" y="2813160"/>
            <a:ext cx="6529954" cy="3808835"/>
          </a:xfrm>
          <a:prstGeom prst="rect">
            <a:avLst/>
          </a:prstGeom>
        </p:spPr>
      </p:pic>
      <p:sp>
        <p:nvSpPr>
          <p:cNvPr id="2" name="Espace réservé du texte 1">
            <a:extLst>
              <a:ext uri="{FF2B5EF4-FFF2-40B4-BE49-F238E27FC236}">
                <a16:creationId xmlns:a16="http://schemas.microsoft.com/office/drawing/2014/main" id="{E0A8AAFE-51C6-F8A2-4D49-E581FEE8C4C0}"/>
              </a:ext>
            </a:extLst>
          </p:cNvPr>
          <p:cNvSpPr>
            <a:spLocks noGrp="1"/>
          </p:cNvSpPr>
          <p:nvPr>
            <p:ph type="body" sz="quarter" idx="10"/>
          </p:nvPr>
        </p:nvSpPr>
        <p:spPr/>
        <p:txBody>
          <a:bodyPr/>
          <a:lstStyle/>
          <a:p>
            <a:r>
              <a:rPr lang="fr-FR"/>
              <a:t>Hypothèses de distance pour le neuf</a:t>
            </a:r>
          </a:p>
        </p:txBody>
      </p:sp>
      <p:sp>
        <p:nvSpPr>
          <p:cNvPr id="9" name="ZoneTexte 8">
            <a:extLst>
              <a:ext uri="{FF2B5EF4-FFF2-40B4-BE49-F238E27FC236}">
                <a16:creationId xmlns:a16="http://schemas.microsoft.com/office/drawing/2014/main" id="{0735D6CF-CD7B-3979-CF08-A76A00FE254C}"/>
              </a:ext>
            </a:extLst>
          </p:cNvPr>
          <p:cNvSpPr txBox="1"/>
          <p:nvPr/>
        </p:nvSpPr>
        <p:spPr>
          <a:xfrm>
            <a:off x="290578" y="1120389"/>
            <a:ext cx="11610844" cy="1692771"/>
          </a:xfrm>
          <a:prstGeom prst="rect">
            <a:avLst/>
          </a:prstGeom>
          <a:noFill/>
        </p:spPr>
        <p:txBody>
          <a:bodyPr wrap="square">
            <a:spAutoFit/>
          </a:bodyPr>
          <a:lstStyle/>
          <a:p>
            <a:pPr algn="just">
              <a:spcBef>
                <a:spcPts val="600"/>
              </a:spcBef>
            </a:pPr>
            <a:r>
              <a:rPr lang="fr-FR" sz="1400">
                <a:solidFill>
                  <a:srgbClr val="000000">
                    <a:lumMod val="75000"/>
                    <a:lumOff val="25000"/>
                  </a:srgbClr>
                </a:solidFill>
              </a:rPr>
              <a:t>La distance choisie pour la distribution du matériel neuf correspond à une hypothèse d’envoi par porte-conteneur et de transport en camion depuis l’usine de fabrication jusqu’à chez le client comme montré dans la capture ci-dessous.</a:t>
            </a:r>
          </a:p>
          <a:p>
            <a:pPr algn="just">
              <a:spcBef>
                <a:spcPts val="600"/>
              </a:spcBef>
            </a:pPr>
            <a:endParaRPr lang="fr-FR" sz="1400">
              <a:solidFill>
                <a:srgbClr val="000000">
                  <a:lumMod val="75000"/>
                  <a:lumOff val="25000"/>
                </a:srgbClr>
              </a:solidFill>
            </a:endParaRPr>
          </a:p>
          <a:p>
            <a:pPr algn="just">
              <a:spcBef>
                <a:spcPts val="600"/>
              </a:spcBef>
            </a:pPr>
            <a:endParaRPr lang="fr-FR" sz="1400">
              <a:solidFill>
                <a:srgbClr val="000000">
                  <a:lumMod val="75000"/>
                  <a:lumOff val="25000"/>
                </a:srgbClr>
              </a:solidFill>
            </a:endParaRPr>
          </a:p>
          <a:p>
            <a:pPr algn="just">
              <a:spcBef>
                <a:spcPts val="600"/>
              </a:spcBef>
            </a:pPr>
            <a:endParaRPr lang="fr-FR" sz="1400">
              <a:solidFill>
                <a:srgbClr val="000000">
                  <a:lumMod val="75000"/>
                  <a:lumOff val="25000"/>
                </a:srgbClr>
              </a:solidFill>
            </a:endParaRPr>
          </a:p>
          <a:p>
            <a:pPr algn="just">
              <a:spcBef>
                <a:spcPts val="600"/>
              </a:spcBef>
            </a:pPr>
            <a:endParaRPr lang="fr-FR" sz="1400">
              <a:solidFill>
                <a:srgbClr val="000000">
                  <a:lumMod val="75000"/>
                  <a:lumOff val="25000"/>
                </a:srgbClr>
              </a:solidFill>
            </a:endParaRPr>
          </a:p>
        </p:txBody>
      </p:sp>
      <p:pic>
        <p:nvPicPr>
          <p:cNvPr id="16" name="Image 15">
            <a:extLst>
              <a:ext uri="{FF2B5EF4-FFF2-40B4-BE49-F238E27FC236}">
                <a16:creationId xmlns:a16="http://schemas.microsoft.com/office/drawing/2014/main" id="{A17F4493-3C47-E403-6249-3D8F09C44930}"/>
              </a:ext>
            </a:extLst>
          </p:cNvPr>
          <p:cNvPicPr>
            <a:picLocks noChangeAspect="1"/>
          </p:cNvPicPr>
          <p:nvPr/>
        </p:nvPicPr>
        <p:blipFill>
          <a:blip r:embed="rId3"/>
          <a:stretch>
            <a:fillRect/>
          </a:stretch>
        </p:blipFill>
        <p:spPr>
          <a:xfrm>
            <a:off x="4520339" y="1607028"/>
            <a:ext cx="7381083" cy="1014461"/>
          </a:xfrm>
          <a:prstGeom prst="rect">
            <a:avLst/>
          </a:prstGeom>
        </p:spPr>
      </p:pic>
      <p:sp>
        <p:nvSpPr>
          <p:cNvPr id="18" name="ZoneTexte 17">
            <a:extLst>
              <a:ext uri="{FF2B5EF4-FFF2-40B4-BE49-F238E27FC236}">
                <a16:creationId xmlns:a16="http://schemas.microsoft.com/office/drawing/2014/main" id="{D276A8C6-7603-52AA-7073-C4F8AD10E9A2}"/>
              </a:ext>
            </a:extLst>
          </p:cNvPr>
          <p:cNvSpPr txBox="1"/>
          <p:nvPr/>
        </p:nvSpPr>
        <p:spPr>
          <a:xfrm>
            <a:off x="290578" y="3299799"/>
            <a:ext cx="4850969" cy="2477601"/>
          </a:xfrm>
          <a:prstGeom prst="rect">
            <a:avLst/>
          </a:prstGeom>
          <a:noFill/>
        </p:spPr>
        <p:txBody>
          <a:bodyPr wrap="square">
            <a:spAutoFit/>
          </a:bodyPr>
          <a:lstStyle/>
          <a:p>
            <a:pPr algn="just">
              <a:spcBef>
                <a:spcPts val="600"/>
              </a:spcBef>
            </a:pPr>
            <a:endParaRPr lang="fr-FR" sz="1400">
              <a:solidFill>
                <a:srgbClr val="000000">
                  <a:lumMod val="75000"/>
                  <a:lumOff val="25000"/>
                </a:srgbClr>
              </a:solidFill>
            </a:endParaRPr>
          </a:p>
          <a:p>
            <a:pPr algn="just">
              <a:spcBef>
                <a:spcPts val="600"/>
              </a:spcBef>
            </a:pPr>
            <a:r>
              <a:rPr lang="fr-FR" sz="1400">
                <a:solidFill>
                  <a:srgbClr val="000000">
                    <a:lumMod val="75000"/>
                    <a:lumOff val="25000"/>
                  </a:srgbClr>
                </a:solidFill>
              </a:rPr>
              <a:t>Ces valeurs sont des moyennes issus des distances utilisées par </a:t>
            </a:r>
            <a:r>
              <a:rPr lang="fr-FR" sz="1400" err="1">
                <a:solidFill>
                  <a:srgbClr val="000000">
                    <a:lumMod val="75000"/>
                    <a:lumOff val="25000"/>
                  </a:srgbClr>
                </a:solidFill>
              </a:rPr>
              <a:t>l’Ademe</a:t>
            </a:r>
            <a:r>
              <a:rPr lang="fr-FR" sz="1400">
                <a:solidFill>
                  <a:srgbClr val="000000">
                    <a:lumMod val="75000"/>
                    <a:lumOff val="25000"/>
                  </a:srgbClr>
                </a:solidFill>
              </a:rPr>
              <a:t> dans sons rapport «Modélisation et évaluation du poids carbone de produits de consommation et biens d’équipements »  dont voici une capture d’écran à droite.</a:t>
            </a:r>
          </a:p>
          <a:p>
            <a:pPr algn="just">
              <a:spcBef>
                <a:spcPts val="600"/>
              </a:spcBef>
            </a:pPr>
            <a:endParaRPr lang="fr-FR" sz="1400">
              <a:solidFill>
                <a:srgbClr val="000000">
                  <a:lumMod val="75000"/>
                  <a:lumOff val="25000"/>
                </a:srgbClr>
              </a:solidFill>
            </a:endParaRPr>
          </a:p>
          <a:p>
            <a:pPr algn="just">
              <a:spcBef>
                <a:spcPts val="600"/>
              </a:spcBef>
            </a:pPr>
            <a:r>
              <a:rPr lang="fr-FR" sz="1400">
                <a:solidFill>
                  <a:srgbClr val="000000">
                    <a:lumMod val="75000"/>
                    <a:lumOff val="25000"/>
                  </a:srgbClr>
                </a:solidFill>
              </a:rPr>
              <a:t>Pour consulter le document : </a:t>
            </a:r>
            <a:r>
              <a:rPr lang="fr-FR" sz="1400">
                <a:hlinkClick r:id="rId4"/>
              </a:rPr>
              <a:t>Modélisation et évaluation du poids carbone de produits de consommation et biens d'équipement - La librairie ADEME</a:t>
            </a:r>
            <a:endParaRPr lang="fr-FR" sz="1400">
              <a:solidFill>
                <a:srgbClr val="000000">
                  <a:lumMod val="75000"/>
                  <a:lumOff val="25000"/>
                </a:srgbClr>
              </a:solidFill>
            </a:endParaRPr>
          </a:p>
        </p:txBody>
      </p:sp>
      <p:pic>
        <p:nvPicPr>
          <p:cNvPr id="4" name="Image 3" descr="Une image contenant Graphique, Police, logo, capture d’écran&#10;&#10;Description générée automatiquement">
            <a:extLst>
              <a:ext uri="{FF2B5EF4-FFF2-40B4-BE49-F238E27FC236}">
                <a16:creationId xmlns:a16="http://schemas.microsoft.com/office/drawing/2014/main" id="{41FCDC8A-FF5F-41AD-4944-457491B95E3D}"/>
              </a:ext>
            </a:extLst>
          </p:cNvPr>
          <p:cNvPicPr>
            <a:picLocks noChangeAspect="1"/>
          </p:cNvPicPr>
          <p:nvPr/>
        </p:nvPicPr>
        <p:blipFill>
          <a:blip r:embed="rId5"/>
          <a:stretch>
            <a:fillRect/>
          </a:stretch>
        </p:blipFill>
        <p:spPr>
          <a:xfrm>
            <a:off x="10004611" y="276729"/>
            <a:ext cx="1398495" cy="369907"/>
          </a:xfrm>
          <a:prstGeom prst="rect">
            <a:avLst/>
          </a:prstGeom>
        </p:spPr>
      </p:pic>
      <p:sp>
        <p:nvSpPr>
          <p:cNvPr id="5" name="Rectangle 4">
            <a:extLst>
              <a:ext uri="{FF2B5EF4-FFF2-40B4-BE49-F238E27FC236}">
                <a16:creationId xmlns:a16="http://schemas.microsoft.com/office/drawing/2014/main" id="{B8760B98-466F-3156-6356-7E6CEDF9484C}"/>
              </a:ext>
            </a:extLst>
          </p:cNvPr>
          <p:cNvSpPr/>
          <p:nvPr/>
        </p:nvSpPr>
        <p:spPr>
          <a:xfrm>
            <a:off x="11430000" y="58271"/>
            <a:ext cx="708212"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162772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57317A8-DC50-16D4-42F8-0FA12D708E00}"/>
              </a:ext>
            </a:extLst>
          </p:cNvPr>
          <p:cNvSpPr>
            <a:spLocks noGrp="1"/>
          </p:cNvSpPr>
          <p:nvPr>
            <p:ph type="body" sz="quarter" idx="10"/>
          </p:nvPr>
        </p:nvSpPr>
        <p:spPr/>
        <p:txBody>
          <a:bodyPr/>
          <a:lstStyle/>
          <a:p>
            <a:r>
              <a:rPr lang="fr-FR"/>
              <a:t>Les hypothèses de distance pour le réemploi</a:t>
            </a:r>
          </a:p>
          <a:p>
            <a:endParaRPr lang="fr-FR"/>
          </a:p>
        </p:txBody>
      </p:sp>
      <p:pic>
        <p:nvPicPr>
          <p:cNvPr id="8" name="Image 7">
            <a:extLst>
              <a:ext uri="{FF2B5EF4-FFF2-40B4-BE49-F238E27FC236}">
                <a16:creationId xmlns:a16="http://schemas.microsoft.com/office/drawing/2014/main" id="{6C840E4E-A185-2EB8-5253-C27AFA77FBF2}"/>
              </a:ext>
            </a:extLst>
          </p:cNvPr>
          <p:cNvPicPr>
            <a:picLocks noChangeAspect="1"/>
          </p:cNvPicPr>
          <p:nvPr/>
        </p:nvPicPr>
        <p:blipFill>
          <a:blip r:embed="rId2"/>
          <a:stretch>
            <a:fillRect/>
          </a:stretch>
        </p:blipFill>
        <p:spPr>
          <a:xfrm>
            <a:off x="398424" y="4449716"/>
            <a:ext cx="7937842" cy="1424142"/>
          </a:xfrm>
          <a:prstGeom prst="rect">
            <a:avLst/>
          </a:prstGeom>
        </p:spPr>
      </p:pic>
      <p:pic>
        <p:nvPicPr>
          <p:cNvPr id="18" name="Image 17">
            <a:extLst>
              <a:ext uri="{FF2B5EF4-FFF2-40B4-BE49-F238E27FC236}">
                <a16:creationId xmlns:a16="http://schemas.microsoft.com/office/drawing/2014/main" id="{666D7F16-A7F6-D532-1CE3-0875228E04E6}"/>
              </a:ext>
            </a:extLst>
          </p:cNvPr>
          <p:cNvPicPr>
            <a:picLocks noChangeAspect="1"/>
          </p:cNvPicPr>
          <p:nvPr/>
        </p:nvPicPr>
        <p:blipFill rotWithShape="1">
          <a:blip r:embed="rId3"/>
          <a:srcRect b="29497"/>
          <a:stretch/>
        </p:blipFill>
        <p:spPr>
          <a:xfrm>
            <a:off x="398424" y="2246448"/>
            <a:ext cx="8808324" cy="1084012"/>
          </a:xfrm>
          <a:prstGeom prst="rect">
            <a:avLst/>
          </a:prstGeom>
        </p:spPr>
      </p:pic>
      <p:sp>
        <p:nvSpPr>
          <p:cNvPr id="3" name="ZoneTexte 2">
            <a:extLst>
              <a:ext uri="{FF2B5EF4-FFF2-40B4-BE49-F238E27FC236}">
                <a16:creationId xmlns:a16="http://schemas.microsoft.com/office/drawing/2014/main" id="{2EF7E5AF-7F27-E9BE-9151-4C139CDFD74E}"/>
              </a:ext>
            </a:extLst>
          </p:cNvPr>
          <p:cNvSpPr txBox="1"/>
          <p:nvPr/>
        </p:nvSpPr>
        <p:spPr>
          <a:xfrm>
            <a:off x="290578" y="1357173"/>
            <a:ext cx="11726484" cy="523220"/>
          </a:xfrm>
          <a:prstGeom prst="rect">
            <a:avLst/>
          </a:prstGeom>
          <a:noFill/>
        </p:spPr>
        <p:txBody>
          <a:bodyPr wrap="square">
            <a:spAutoFit/>
          </a:bodyPr>
          <a:lstStyle/>
          <a:p>
            <a:pPr algn="just">
              <a:spcBef>
                <a:spcPts val="600"/>
              </a:spcBef>
            </a:pPr>
            <a:r>
              <a:rPr lang="fr-FR" sz="1400">
                <a:solidFill>
                  <a:srgbClr val="000000">
                    <a:lumMod val="75000"/>
                    <a:lumOff val="25000"/>
                  </a:srgbClr>
                </a:solidFill>
              </a:rPr>
              <a:t>La distance choisie pour la collecte du matériel reconditionné correspond à une hypothèse de collecte par un </a:t>
            </a:r>
            <a:r>
              <a:rPr lang="fr-FR" sz="1400" err="1">
                <a:solidFill>
                  <a:srgbClr val="000000">
                    <a:lumMod val="75000"/>
                    <a:lumOff val="25000"/>
                  </a:srgbClr>
                </a:solidFill>
              </a:rPr>
              <a:t>reconditionneur</a:t>
            </a:r>
            <a:r>
              <a:rPr lang="fr-FR" sz="1400">
                <a:solidFill>
                  <a:srgbClr val="000000">
                    <a:lumMod val="75000"/>
                    <a:lumOff val="25000"/>
                  </a:srgbClr>
                </a:solidFill>
              </a:rPr>
              <a:t> situé en Ile de France chez un « fournisseur » situé aussi en Ile de France. (Soit 200 km en moyenne, distance bord à bord de la région)</a:t>
            </a:r>
          </a:p>
        </p:txBody>
      </p:sp>
      <p:sp>
        <p:nvSpPr>
          <p:cNvPr id="4" name="ZoneTexte 3">
            <a:extLst>
              <a:ext uri="{FF2B5EF4-FFF2-40B4-BE49-F238E27FC236}">
                <a16:creationId xmlns:a16="http://schemas.microsoft.com/office/drawing/2014/main" id="{B3435A70-361D-0541-A3BF-F7E6359DB962}"/>
              </a:ext>
            </a:extLst>
          </p:cNvPr>
          <p:cNvSpPr txBox="1"/>
          <p:nvPr/>
        </p:nvSpPr>
        <p:spPr>
          <a:xfrm>
            <a:off x="290578" y="3733026"/>
            <a:ext cx="11726484" cy="523220"/>
          </a:xfrm>
          <a:prstGeom prst="rect">
            <a:avLst/>
          </a:prstGeom>
          <a:noFill/>
        </p:spPr>
        <p:txBody>
          <a:bodyPr wrap="square">
            <a:spAutoFit/>
          </a:bodyPr>
          <a:lstStyle/>
          <a:p>
            <a:pPr algn="just">
              <a:spcBef>
                <a:spcPts val="600"/>
              </a:spcBef>
            </a:pPr>
            <a:r>
              <a:rPr lang="fr-FR" sz="1400">
                <a:solidFill>
                  <a:srgbClr val="000000">
                    <a:lumMod val="75000"/>
                    <a:lumOff val="25000"/>
                  </a:srgbClr>
                </a:solidFill>
              </a:rPr>
              <a:t>La distance choisie pour la distribution du matériel reconditionné correspond à une hypothèse conservatrice d’envoi par le </a:t>
            </a:r>
            <a:r>
              <a:rPr lang="fr-FR" sz="1400" err="1">
                <a:solidFill>
                  <a:srgbClr val="000000">
                    <a:lumMod val="75000"/>
                    <a:lumOff val="25000"/>
                  </a:srgbClr>
                </a:solidFill>
              </a:rPr>
              <a:t>reconditionneur</a:t>
            </a:r>
            <a:r>
              <a:rPr lang="fr-FR" sz="1400">
                <a:solidFill>
                  <a:srgbClr val="000000">
                    <a:lumMod val="75000"/>
                    <a:lumOff val="25000"/>
                  </a:srgbClr>
                </a:solidFill>
              </a:rPr>
              <a:t> situé en Ile de France vers un client situé à Perpignan (</a:t>
            </a:r>
            <a:r>
              <a:rPr lang="fr-FR" sz="1400" b="1">
                <a:solidFill>
                  <a:srgbClr val="000000">
                    <a:lumMod val="75000"/>
                    <a:lumOff val="25000"/>
                  </a:srgbClr>
                </a:solidFill>
              </a:rPr>
              <a:t>845 km de route</a:t>
            </a:r>
            <a:r>
              <a:rPr lang="fr-FR" sz="1400">
                <a:solidFill>
                  <a:srgbClr val="000000">
                    <a:lumMod val="75000"/>
                    <a:lumOff val="25000"/>
                  </a:srgbClr>
                </a:solidFill>
              </a:rPr>
              <a:t>). Cela permet de couvrir une livraison dans un rayon de 725 km </a:t>
            </a:r>
            <a:r>
              <a:rPr lang="fr-FR" sz="1400" u="sng">
                <a:solidFill>
                  <a:srgbClr val="000000">
                    <a:lumMod val="75000"/>
                    <a:lumOff val="25000"/>
                  </a:srgbClr>
                </a:solidFill>
              </a:rPr>
              <a:t>à vol d’oiseau.</a:t>
            </a:r>
          </a:p>
        </p:txBody>
      </p:sp>
      <p:pic>
        <p:nvPicPr>
          <p:cNvPr id="6" name="Image 5">
            <a:extLst>
              <a:ext uri="{FF2B5EF4-FFF2-40B4-BE49-F238E27FC236}">
                <a16:creationId xmlns:a16="http://schemas.microsoft.com/office/drawing/2014/main" id="{D4C3BDDB-856F-2D06-7C4D-85456F91DA68}"/>
              </a:ext>
            </a:extLst>
          </p:cNvPr>
          <p:cNvPicPr>
            <a:picLocks noChangeAspect="1"/>
          </p:cNvPicPr>
          <p:nvPr/>
        </p:nvPicPr>
        <p:blipFill>
          <a:blip r:embed="rId4"/>
          <a:stretch>
            <a:fillRect/>
          </a:stretch>
        </p:blipFill>
        <p:spPr>
          <a:xfrm>
            <a:off x="8602555" y="4385838"/>
            <a:ext cx="2598845" cy="2229977"/>
          </a:xfrm>
          <a:prstGeom prst="rect">
            <a:avLst/>
          </a:prstGeom>
        </p:spPr>
      </p:pic>
      <p:pic>
        <p:nvPicPr>
          <p:cNvPr id="7" name="Image 6" descr="Une image contenant Graphique, Police, logo, capture d’écran&#10;&#10;Description générée automatiquement">
            <a:extLst>
              <a:ext uri="{FF2B5EF4-FFF2-40B4-BE49-F238E27FC236}">
                <a16:creationId xmlns:a16="http://schemas.microsoft.com/office/drawing/2014/main" id="{1352CEBF-5F51-10AD-45C8-264F28BE98F1}"/>
              </a:ext>
            </a:extLst>
          </p:cNvPr>
          <p:cNvPicPr>
            <a:picLocks noChangeAspect="1"/>
          </p:cNvPicPr>
          <p:nvPr/>
        </p:nvPicPr>
        <p:blipFill>
          <a:blip r:embed="rId5"/>
          <a:stretch>
            <a:fillRect/>
          </a:stretch>
        </p:blipFill>
        <p:spPr>
          <a:xfrm>
            <a:off x="10004611" y="276729"/>
            <a:ext cx="1398495" cy="369907"/>
          </a:xfrm>
          <a:prstGeom prst="rect">
            <a:avLst/>
          </a:prstGeom>
        </p:spPr>
      </p:pic>
      <p:sp>
        <p:nvSpPr>
          <p:cNvPr id="9" name="Rectangle 8">
            <a:extLst>
              <a:ext uri="{FF2B5EF4-FFF2-40B4-BE49-F238E27FC236}">
                <a16:creationId xmlns:a16="http://schemas.microsoft.com/office/drawing/2014/main" id="{5E49C5FF-5D04-988B-FE29-F2F9908345BA}"/>
              </a:ext>
            </a:extLst>
          </p:cNvPr>
          <p:cNvSpPr/>
          <p:nvPr/>
        </p:nvSpPr>
        <p:spPr>
          <a:xfrm>
            <a:off x="11430000" y="58271"/>
            <a:ext cx="708212"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3297279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6277BEF-8C64-946F-DC38-04114175B906}"/>
              </a:ext>
            </a:extLst>
          </p:cNvPr>
          <p:cNvSpPr>
            <a:spLocks noGrp="1"/>
          </p:cNvSpPr>
          <p:nvPr>
            <p:ph type="body" sz="quarter" idx="10"/>
          </p:nvPr>
        </p:nvSpPr>
        <p:spPr/>
        <p:txBody>
          <a:bodyPr/>
          <a:lstStyle/>
          <a:p>
            <a:r>
              <a:rPr lang="fr-FR"/>
              <a:t>Comment mesurer l’impact évité ?</a:t>
            </a:r>
          </a:p>
        </p:txBody>
      </p:sp>
      <mc:AlternateContent xmlns:mc="http://schemas.openxmlformats.org/markup-compatibility/2006" xmlns:a14="http://schemas.microsoft.com/office/drawing/2010/main">
        <mc:Choice Requires="a14">
          <p:sp>
            <p:nvSpPr>
              <p:cNvPr id="4" name="Espace réservé du contenu 3">
                <a:extLst>
                  <a:ext uri="{FF2B5EF4-FFF2-40B4-BE49-F238E27FC236}">
                    <a16:creationId xmlns:a16="http://schemas.microsoft.com/office/drawing/2014/main" id="{B6A29AA5-95B6-1D27-C213-853E7DB94DD6}"/>
                  </a:ext>
                </a:extLst>
              </p:cNvPr>
              <p:cNvSpPr>
                <a:spLocks noGrp="1"/>
              </p:cNvSpPr>
              <p:nvPr>
                <p:ph idx="1"/>
              </p:nvPr>
            </p:nvSpPr>
            <p:spPr>
              <a:xfrm>
                <a:off x="371475" y="1219200"/>
                <a:ext cx="10910821" cy="5360039"/>
              </a:xfrm>
            </p:spPr>
            <p:txBody>
              <a:bodyPr>
                <a:normAutofit/>
              </a:bodyPr>
              <a:lstStyle/>
              <a:p>
                <a:r>
                  <a:rPr lang="fr-FR"/>
                  <a:t>Les éléments réemployés voient leurs impacts de fabrication réduits par le nombre de durée de vie de l’objet. </a:t>
                </a:r>
                <a:r>
                  <a:rPr lang="fr-FR" u="sng"/>
                  <a:t>Exemple avec une table en bois : </a:t>
                </a:r>
              </a:p>
              <a:p>
                <a:endParaRPr lang="fr-FR" i="1">
                  <a:latin typeface="Cambria Math" panose="02040503050406030204" pitchFamily="18" charset="0"/>
                </a:endParaRPr>
              </a:p>
              <a:p>
                <a:pPr algn="ctr"/>
                <a:r>
                  <a:rPr lang="fr-FR" b="0" i="1">
                    <a:latin typeface="Cambria Math" panose="02040503050406030204" pitchFamily="18" charset="0"/>
                  </a:rPr>
                  <a:t>Impact table_bois</a:t>
                </a:r>
                <a14:m>
                  <m:oMath xmlns:m="http://schemas.openxmlformats.org/officeDocument/2006/math">
                    <m:r>
                      <a:rPr lang="fr-FR" b="0" i="1" dirty="0" smtClean="0">
                        <a:latin typeface="Cambria Math" panose="02040503050406030204" pitchFamily="18" charset="0"/>
                      </a:rPr>
                      <m:t>=</m:t>
                    </m:r>
                    <m:f>
                      <m:fPr>
                        <m:ctrlPr>
                          <a:rPr lang="fr-FR" b="0" i="1" smtClean="0">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𝐼𝑚𝑝𝑎𝑐𝑡</m:t>
                            </m:r>
                          </m:e>
                          <m:sub>
                            <m:r>
                              <a:rPr lang="fr-FR" i="1">
                                <a:latin typeface="Cambria Math" panose="02040503050406030204" pitchFamily="18" charset="0"/>
                              </a:rPr>
                              <m:t>𝑓𝑎𝑏𝑟𝑖𝑐𝑎𝑡𝑖𝑜𝑛</m:t>
                            </m:r>
                          </m:sub>
                        </m:sSub>
                      </m:num>
                      <m:den>
                        <m:r>
                          <a:rPr lang="fr-FR" b="0" i="1" smtClean="0">
                            <a:latin typeface="Cambria Math" panose="02040503050406030204" pitchFamily="18" charset="0"/>
                          </a:rPr>
                          <m:t>𝑁𝑜𝑚𝑏𝑟𝑒</m:t>
                        </m:r>
                        <m:r>
                          <a:rPr lang="fr-FR" b="0" i="1" smtClean="0">
                            <a:latin typeface="Cambria Math" panose="02040503050406030204" pitchFamily="18" charset="0"/>
                          </a:rPr>
                          <m:t> </m:t>
                        </m:r>
                        <m:r>
                          <a:rPr lang="fr-FR" b="0" i="1" smtClean="0">
                            <a:latin typeface="Cambria Math" panose="02040503050406030204" pitchFamily="18" charset="0"/>
                          </a:rPr>
                          <m:t>𝑑𝑒</m:t>
                        </m:r>
                        <m:r>
                          <a:rPr lang="fr-FR" b="0" i="1" smtClean="0">
                            <a:latin typeface="Cambria Math" panose="02040503050406030204" pitchFamily="18" charset="0"/>
                          </a:rPr>
                          <m:t> </m:t>
                        </m:r>
                        <m:r>
                          <a:rPr lang="fr-FR" b="0" i="1" smtClean="0">
                            <a:latin typeface="Cambria Math" panose="02040503050406030204" pitchFamily="18" charset="0"/>
                          </a:rPr>
                          <m:t>𝑑𝑢𝑟</m:t>
                        </m:r>
                        <m:r>
                          <a:rPr lang="fr-FR" b="0" i="1" smtClean="0">
                            <a:latin typeface="Cambria Math" panose="02040503050406030204" pitchFamily="18" charset="0"/>
                          </a:rPr>
                          <m:t>é</m:t>
                        </m:r>
                        <m:r>
                          <a:rPr lang="fr-FR" b="0" i="1" smtClean="0">
                            <a:latin typeface="Cambria Math" panose="02040503050406030204" pitchFamily="18" charset="0"/>
                          </a:rPr>
                          <m:t>𝑒</m:t>
                        </m:r>
                        <m:r>
                          <a:rPr lang="fr-FR" b="0" i="1" smtClean="0">
                            <a:latin typeface="Cambria Math" panose="02040503050406030204" pitchFamily="18" charset="0"/>
                          </a:rPr>
                          <m:t> </m:t>
                        </m:r>
                        <m:r>
                          <a:rPr lang="fr-FR" b="0" i="1" smtClean="0">
                            <a:latin typeface="Cambria Math" panose="02040503050406030204" pitchFamily="18" charset="0"/>
                          </a:rPr>
                          <m:t>𝑑𝑒</m:t>
                        </m:r>
                        <m:r>
                          <a:rPr lang="fr-FR" b="0" i="1" smtClean="0">
                            <a:latin typeface="Cambria Math" panose="02040503050406030204" pitchFamily="18" charset="0"/>
                          </a:rPr>
                          <m:t> </m:t>
                        </m:r>
                        <m:r>
                          <a:rPr lang="fr-FR" b="0" i="1" smtClean="0">
                            <a:latin typeface="Cambria Math" panose="02040503050406030204" pitchFamily="18" charset="0"/>
                          </a:rPr>
                          <m:t>𝑣𝑖𝑒</m:t>
                        </m:r>
                      </m:den>
                    </m:f>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𝐼𝑚𝑝𝑎𝑐𝑡</m:t>
                        </m:r>
                      </m:e>
                      <m:sub>
                        <m:r>
                          <a:rPr lang="fr-FR" b="0" i="1" smtClean="0">
                            <a:latin typeface="Cambria Math" panose="02040503050406030204" pitchFamily="18" charset="0"/>
                          </a:rPr>
                          <m:t>𝑐𝑜𝑙𝑙𝑒𝑐𝑡𝑒</m:t>
                        </m:r>
                        <m:r>
                          <a:rPr lang="fr-FR" b="0" i="1" smtClean="0">
                            <a:latin typeface="Cambria Math" panose="02040503050406030204" pitchFamily="18" charset="0"/>
                          </a:rPr>
                          <m:t> </m:t>
                        </m:r>
                        <m:r>
                          <a:rPr lang="fr-FR" b="0" i="1" smtClean="0">
                            <a:latin typeface="Cambria Math" panose="02040503050406030204" pitchFamily="18" charset="0"/>
                          </a:rPr>
                          <m:t>𝑒𝑡</m:t>
                        </m:r>
                        <m:r>
                          <a:rPr lang="fr-FR" b="0" i="1" smtClean="0">
                            <a:latin typeface="Cambria Math" panose="02040503050406030204" pitchFamily="18" charset="0"/>
                          </a:rPr>
                          <m:t> </m:t>
                        </m:r>
                        <m:r>
                          <a:rPr lang="fr-FR" b="0" i="1" smtClean="0">
                            <a:latin typeface="Cambria Math" panose="02040503050406030204" pitchFamily="18" charset="0"/>
                          </a:rPr>
                          <m:t>𝑒𝑚𝑏𝑎𝑙𝑙𝑎𝑔𝑒</m:t>
                        </m:r>
                        <m:r>
                          <a:rPr lang="fr-FR" b="0" i="1" smtClean="0">
                            <a:latin typeface="Cambria Math" panose="02040503050406030204" pitchFamily="18" charset="0"/>
                          </a:rPr>
                          <m:t> </m:t>
                        </m:r>
                        <m:r>
                          <a:rPr lang="fr-FR" b="0" i="1" smtClean="0">
                            <a:latin typeface="Cambria Math" panose="02040503050406030204" pitchFamily="18" charset="0"/>
                          </a:rPr>
                          <m:t>𝑐h𝑒𝑧</m:t>
                        </m:r>
                        <m:r>
                          <a:rPr lang="fr-FR" b="0" i="1" smtClean="0">
                            <a:latin typeface="Cambria Math" panose="02040503050406030204" pitchFamily="18" charset="0"/>
                          </a:rPr>
                          <m:t> </m:t>
                        </m:r>
                        <m:r>
                          <a:rPr lang="fr-FR" b="0" i="1" smtClean="0">
                            <a:latin typeface="Cambria Math" panose="02040503050406030204" pitchFamily="18" charset="0"/>
                          </a:rPr>
                          <m:t>𝑓𝑜𝑢𝑟𝑛𝑖𝑠𝑠𝑒𝑢𝑟</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𝐼𝑚𝑝𝑎𝑐𝑡</m:t>
                        </m:r>
                      </m:e>
                      <m:sub>
                        <m:r>
                          <a:rPr lang="fr-FR" b="0" i="1" smtClean="0">
                            <a:latin typeface="Cambria Math" panose="02040503050406030204" pitchFamily="18" charset="0"/>
                          </a:rPr>
                          <m:t>𝑛𝑒𝑡𝑡𝑜𝑦𝑎𝑔𝑒</m:t>
                        </m:r>
                        <m:r>
                          <a:rPr lang="fr-FR" b="0" i="1" smtClean="0">
                            <a:latin typeface="Cambria Math" panose="02040503050406030204" pitchFamily="18" charset="0"/>
                          </a:rPr>
                          <m:t>/</m:t>
                        </m:r>
                        <m:r>
                          <a:rPr lang="fr-FR" b="0" i="1" smtClean="0">
                            <a:latin typeface="Cambria Math" panose="02040503050406030204" pitchFamily="18" charset="0"/>
                          </a:rPr>
                          <m:t>𝑟𝑒𝑐𝑜𝑛𝑑𝑖𝑡𝑖𝑜𝑛𝑛𝑒𝑚𝑒𝑛𝑡</m:t>
                        </m:r>
                      </m:sub>
                    </m:sSub>
                    <m:r>
                      <a:rPr lang="fr-FR" b="0" i="1" smtClean="0">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𝐼𝑚𝑝𝑎𝑐𝑡</m:t>
                        </m:r>
                      </m:e>
                      <m:sub>
                        <m:r>
                          <a:rPr lang="fr-FR" i="1">
                            <a:latin typeface="Cambria Math" panose="02040503050406030204" pitchFamily="18" charset="0"/>
                          </a:rPr>
                          <m:t>𝑒𝑚𝑏𝑎𝑙𝑙𝑎𝑔𝑒</m:t>
                        </m:r>
                        <m:r>
                          <a:rPr lang="fr-FR" i="1">
                            <a:latin typeface="Cambria Math" panose="02040503050406030204" pitchFamily="18" charset="0"/>
                          </a:rPr>
                          <m:t> </m:t>
                        </m:r>
                        <m:r>
                          <a:rPr lang="fr-FR" b="0" i="1" smtClean="0">
                            <a:latin typeface="Cambria Math" panose="02040503050406030204" pitchFamily="18" charset="0"/>
                          </a:rPr>
                          <m:t>𝑒𝑡</m:t>
                        </m:r>
                        <m:r>
                          <a:rPr lang="fr-FR" b="0" i="1" smtClean="0">
                            <a:latin typeface="Cambria Math" panose="02040503050406030204" pitchFamily="18" charset="0"/>
                          </a:rPr>
                          <m:t> </m:t>
                        </m:r>
                        <m:r>
                          <a:rPr lang="fr-FR" b="0" i="1" smtClean="0">
                            <a:latin typeface="Cambria Math" panose="02040503050406030204" pitchFamily="18" charset="0"/>
                          </a:rPr>
                          <m:t>𝑙𝑖𝑣𝑟𝑎𝑖𝑠𝑜𝑛</m:t>
                        </m:r>
                        <m:r>
                          <a:rPr lang="fr-FR" b="0" i="1" smtClean="0">
                            <a:latin typeface="Cambria Math" panose="02040503050406030204" pitchFamily="18" charset="0"/>
                          </a:rPr>
                          <m:t> </m:t>
                        </m:r>
                        <m:r>
                          <a:rPr lang="fr-FR" b="0" i="1" smtClean="0">
                            <a:latin typeface="Cambria Math" panose="02040503050406030204" pitchFamily="18" charset="0"/>
                          </a:rPr>
                          <m:t>𝑐h𝑒𝑧</m:t>
                        </m:r>
                        <m:r>
                          <a:rPr lang="fr-FR" b="0" i="1" smtClean="0">
                            <a:latin typeface="Cambria Math" panose="02040503050406030204" pitchFamily="18" charset="0"/>
                          </a:rPr>
                          <m:t> </m:t>
                        </m:r>
                        <m:r>
                          <a:rPr lang="fr-FR" b="0" i="1" smtClean="0">
                            <a:latin typeface="Cambria Math" panose="02040503050406030204" pitchFamily="18" charset="0"/>
                          </a:rPr>
                          <m:t>𝑐𝑙𝑖𝑒𝑛𝑡</m:t>
                        </m:r>
                      </m:sub>
                    </m:sSub>
                  </m:oMath>
                </a14:m>
                <a:endParaRPr lang="fr-FR"/>
              </a:p>
              <a:p>
                <a:endParaRPr lang="fr-FR"/>
              </a:p>
              <a:p>
                <a:r>
                  <a:rPr lang="fr-FR"/>
                  <a:t>Il faut prendre en compte le transport pour collecter les éléments en « fin de vie » chez le fournisseur (ex : entreprise qui renouvelle son mobilier ou qui déménage) avec l’emballage de protection. On ajoutera à cela les impacts du nettoyage / reconditionnement, l’emballage de protection pour distribuer le produit ainsi que le transport pour effectuer cette livraison. </a:t>
                </a:r>
              </a:p>
              <a:p>
                <a:r>
                  <a:rPr lang="fr-FR"/>
                  <a:t> </a:t>
                </a:r>
              </a:p>
            </p:txBody>
          </p:sp>
        </mc:Choice>
        <mc:Fallback xmlns="">
          <p:sp>
            <p:nvSpPr>
              <p:cNvPr id="4" name="Espace réservé du contenu 3">
                <a:extLst>
                  <a:ext uri="{FF2B5EF4-FFF2-40B4-BE49-F238E27FC236}">
                    <a16:creationId xmlns:a16="http://schemas.microsoft.com/office/drawing/2014/main" id="{B6A29AA5-95B6-1D27-C213-853E7DB94DD6}"/>
                  </a:ext>
                </a:extLst>
              </p:cNvPr>
              <p:cNvSpPr>
                <a:spLocks noGrp="1" noRot="1" noChangeAspect="1" noMove="1" noResize="1" noEditPoints="1" noAdjustHandles="1" noChangeArrowheads="1" noChangeShapeType="1" noTextEdit="1"/>
              </p:cNvSpPr>
              <p:nvPr>
                <p:ph idx="1"/>
              </p:nvPr>
            </p:nvSpPr>
            <p:spPr>
              <a:xfrm>
                <a:off x="371475" y="1219200"/>
                <a:ext cx="10910821" cy="5360039"/>
              </a:xfrm>
              <a:blipFill>
                <a:blip r:embed="rId2"/>
                <a:stretch>
                  <a:fillRect l="-1341" t="-1934" r="-1285"/>
                </a:stretch>
              </a:blipFill>
            </p:spPr>
            <p:txBody>
              <a:bodyPr/>
              <a:lstStyle/>
              <a:p>
                <a:r>
                  <a:rPr lang="en-US">
                    <a:noFill/>
                  </a:rPr>
                  <a:t> </a:t>
                </a:r>
              </a:p>
            </p:txBody>
          </p:sp>
        </mc:Fallback>
      </mc:AlternateContent>
      <p:pic>
        <p:nvPicPr>
          <p:cNvPr id="5" name="Image 4" descr="Une image contenant Graphique, Police, logo, capture d’écran&#10;&#10;Description générée automatiquement">
            <a:extLst>
              <a:ext uri="{FF2B5EF4-FFF2-40B4-BE49-F238E27FC236}">
                <a16:creationId xmlns:a16="http://schemas.microsoft.com/office/drawing/2014/main" id="{EA72C156-021E-6872-CA57-2EEB1F3844D8}"/>
              </a:ext>
            </a:extLst>
          </p:cNvPr>
          <p:cNvPicPr>
            <a:picLocks noChangeAspect="1"/>
          </p:cNvPicPr>
          <p:nvPr/>
        </p:nvPicPr>
        <p:blipFill>
          <a:blip r:embed="rId3"/>
          <a:stretch>
            <a:fillRect/>
          </a:stretch>
        </p:blipFill>
        <p:spPr>
          <a:xfrm>
            <a:off x="10004611" y="276729"/>
            <a:ext cx="1398495" cy="369907"/>
          </a:xfrm>
          <a:prstGeom prst="rect">
            <a:avLst/>
          </a:prstGeom>
        </p:spPr>
      </p:pic>
      <p:sp>
        <p:nvSpPr>
          <p:cNvPr id="6" name="Rectangle 5">
            <a:extLst>
              <a:ext uri="{FF2B5EF4-FFF2-40B4-BE49-F238E27FC236}">
                <a16:creationId xmlns:a16="http://schemas.microsoft.com/office/drawing/2014/main" id="{EAF5DFCC-E8C9-5137-F906-4B9EAC74E812}"/>
              </a:ext>
            </a:extLst>
          </p:cNvPr>
          <p:cNvSpPr/>
          <p:nvPr/>
        </p:nvSpPr>
        <p:spPr>
          <a:xfrm>
            <a:off x="11430000" y="58271"/>
            <a:ext cx="708212"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225896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41AB64E-333C-AB98-40E2-EA8DD0B1B5CE}"/>
              </a:ext>
            </a:extLst>
          </p:cNvPr>
          <p:cNvSpPr>
            <a:spLocks noGrp="1"/>
          </p:cNvSpPr>
          <p:nvPr>
            <p:ph type="body" sz="quarter" idx="10"/>
          </p:nvPr>
        </p:nvSpPr>
        <p:spPr/>
        <p:txBody>
          <a:bodyPr lIns="91440" tIns="45720" rIns="91440" bIns="45720" anchor="t"/>
          <a:lstStyle/>
          <a:p>
            <a:r>
              <a:rPr lang="fr-FR" dirty="0"/>
              <a:t>Méthodologie</a:t>
            </a:r>
          </a:p>
        </p:txBody>
      </p:sp>
      <p:sp>
        <p:nvSpPr>
          <p:cNvPr id="5" name="Rectangle 4">
            <a:extLst>
              <a:ext uri="{FF2B5EF4-FFF2-40B4-BE49-F238E27FC236}">
                <a16:creationId xmlns:a16="http://schemas.microsoft.com/office/drawing/2014/main" id="{C7284962-B547-B5C1-EFDD-AAB06E879A3C}"/>
              </a:ext>
            </a:extLst>
          </p:cNvPr>
          <p:cNvSpPr/>
          <p:nvPr/>
        </p:nvSpPr>
        <p:spPr>
          <a:xfrm>
            <a:off x="5298141" y="1842247"/>
            <a:ext cx="2707341" cy="2088776"/>
          </a:xfrm>
          <a:prstGeom prst="rect">
            <a:avLst/>
          </a:prstGeom>
          <a:solidFill>
            <a:schemeClr val="tx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
        <p:nvSpPr>
          <p:cNvPr id="4" name="Rectangle 3">
            <a:extLst>
              <a:ext uri="{FF2B5EF4-FFF2-40B4-BE49-F238E27FC236}">
                <a16:creationId xmlns:a16="http://schemas.microsoft.com/office/drawing/2014/main" id="{8BB5CC6B-C361-5D0A-8E11-ACFFDDFFCE6C}"/>
              </a:ext>
            </a:extLst>
          </p:cNvPr>
          <p:cNvSpPr/>
          <p:nvPr/>
        </p:nvSpPr>
        <p:spPr>
          <a:xfrm>
            <a:off x="5325035" y="2147047"/>
            <a:ext cx="1801905" cy="1694329"/>
          </a:xfrm>
          <a:prstGeom prst="rect">
            <a:avLst/>
          </a:prstGeom>
          <a:solidFill>
            <a:schemeClr val="tx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
        <p:nvSpPr>
          <p:cNvPr id="10" name="Ellipse 9">
            <a:extLst>
              <a:ext uri="{FF2B5EF4-FFF2-40B4-BE49-F238E27FC236}">
                <a16:creationId xmlns:a16="http://schemas.microsoft.com/office/drawing/2014/main" id="{F54F99F3-8C7C-509E-79B5-32104E178EA2}"/>
              </a:ext>
            </a:extLst>
          </p:cNvPr>
          <p:cNvSpPr/>
          <p:nvPr/>
        </p:nvSpPr>
        <p:spPr>
          <a:xfrm>
            <a:off x="4959427" y="1879293"/>
            <a:ext cx="2309867" cy="2227241"/>
          </a:xfrm>
          <a:prstGeom prst="ellipse">
            <a:avLst/>
          </a:prstGeom>
          <a:solidFill>
            <a:srgbClr val="908E99"/>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pic>
        <p:nvPicPr>
          <p:cNvPr id="12" name="Image 11" descr="Une image contenant texte, Police, Graphique, graphisme&#10;&#10;Description générée automatiquement">
            <a:extLst>
              <a:ext uri="{FF2B5EF4-FFF2-40B4-BE49-F238E27FC236}">
                <a16:creationId xmlns:a16="http://schemas.microsoft.com/office/drawing/2014/main" id="{7189F098-710B-F236-B46F-507AA76A08CD}"/>
              </a:ext>
            </a:extLst>
          </p:cNvPr>
          <p:cNvPicPr>
            <a:picLocks noChangeAspect="1"/>
          </p:cNvPicPr>
          <p:nvPr/>
        </p:nvPicPr>
        <p:blipFill>
          <a:blip r:embed="rId2"/>
          <a:stretch>
            <a:fillRect/>
          </a:stretch>
        </p:blipFill>
        <p:spPr>
          <a:xfrm>
            <a:off x="5144337" y="2827727"/>
            <a:ext cx="1900410" cy="496170"/>
          </a:xfrm>
          <a:prstGeom prst="rect">
            <a:avLst/>
          </a:prstGeom>
        </p:spPr>
      </p:pic>
      <p:sp>
        <p:nvSpPr>
          <p:cNvPr id="14" name="Rectangle 13">
            <a:extLst>
              <a:ext uri="{FF2B5EF4-FFF2-40B4-BE49-F238E27FC236}">
                <a16:creationId xmlns:a16="http://schemas.microsoft.com/office/drawing/2014/main" id="{582E7CF4-7013-52A5-D9FB-EF4B4227A0FF}"/>
              </a:ext>
            </a:extLst>
          </p:cNvPr>
          <p:cNvSpPr/>
          <p:nvPr/>
        </p:nvSpPr>
        <p:spPr>
          <a:xfrm>
            <a:off x="5106318" y="3192137"/>
            <a:ext cx="1199001" cy="207484"/>
          </a:xfrm>
          <a:prstGeom prst="rect">
            <a:avLst/>
          </a:prstGeom>
          <a:solidFill>
            <a:srgbClr val="908E99"/>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205913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0AE3A34-D021-7CE5-2911-9DAB2164DA82}"/>
              </a:ext>
            </a:extLst>
          </p:cNvPr>
          <p:cNvSpPr>
            <a:spLocks noGrp="1"/>
          </p:cNvSpPr>
          <p:nvPr>
            <p:ph type="body" sz="quarter" idx="11"/>
          </p:nvPr>
        </p:nvSpPr>
        <p:spPr>
          <a:xfrm>
            <a:off x="5491614" y="2942472"/>
            <a:ext cx="4747151" cy="353197"/>
          </a:xfrm>
        </p:spPr>
        <p:txBody>
          <a:bodyPr/>
          <a:lstStyle/>
          <a:p>
            <a:endParaRPr lang="en-GB" dirty="0"/>
          </a:p>
        </p:txBody>
      </p:sp>
      <p:sp>
        <p:nvSpPr>
          <p:cNvPr id="3" name="Espace réservé du texte 2">
            <a:extLst>
              <a:ext uri="{FF2B5EF4-FFF2-40B4-BE49-F238E27FC236}">
                <a16:creationId xmlns:a16="http://schemas.microsoft.com/office/drawing/2014/main" id="{6EE28DFA-2491-E527-7348-5F1D1604D618}"/>
              </a:ext>
            </a:extLst>
          </p:cNvPr>
          <p:cNvSpPr>
            <a:spLocks noGrp="1"/>
          </p:cNvSpPr>
          <p:nvPr>
            <p:ph type="body" sz="quarter" idx="12"/>
          </p:nvPr>
        </p:nvSpPr>
        <p:spPr>
          <a:xfrm>
            <a:off x="5396851" y="4925468"/>
            <a:ext cx="4841914" cy="353197"/>
          </a:xfrm>
        </p:spPr>
        <p:txBody>
          <a:bodyPr/>
          <a:lstStyle/>
          <a:p>
            <a:r>
              <a:rPr lang="en-GB" dirty="0">
                <a:hlinkClick r:id="rId2"/>
              </a:rPr>
              <a:t>www. moduloop.com</a:t>
            </a:r>
            <a:endParaRPr lang="en-GB" dirty="0"/>
          </a:p>
        </p:txBody>
      </p:sp>
      <p:sp>
        <p:nvSpPr>
          <p:cNvPr id="5" name="Espace réservé du texte 4">
            <a:extLst>
              <a:ext uri="{FF2B5EF4-FFF2-40B4-BE49-F238E27FC236}">
                <a16:creationId xmlns:a16="http://schemas.microsoft.com/office/drawing/2014/main" id="{CFAF2571-AA20-5500-49EB-802AE4E629B1}"/>
              </a:ext>
            </a:extLst>
          </p:cNvPr>
          <p:cNvSpPr>
            <a:spLocks noGrp="1"/>
          </p:cNvSpPr>
          <p:nvPr>
            <p:ph type="body" sz="quarter" idx="14"/>
          </p:nvPr>
        </p:nvSpPr>
        <p:spPr>
          <a:xfrm>
            <a:off x="5396851" y="4572271"/>
            <a:ext cx="4841914" cy="353197"/>
          </a:xfrm>
        </p:spPr>
        <p:txBody>
          <a:bodyPr/>
          <a:lstStyle/>
          <a:p>
            <a:r>
              <a:rPr lang="en-GB" dirty="0"/>
              <a:t>p.levy@moduloop.com</a:t>
            </a:r>
          </a:p>
        </p:txBody>
      </p:sp>
      <p:pic>
        <p:nvPicPr>
          <p:cNvPr id="4" name="Image 3" descr="Une image contenant Graphique, Police, logo, capture d’écran&#10;&#10;Description générée automatiquement">
            <a:extLst>
              <a:ext uri="{FF2B5EF4-FFF2-40B4-BE49-F238E27FC236}">
                <a16:creationId xmlns:a16="http://schemas.microsoft.com/office/drawing/2014/main" id="{185EBCB8-8027-31EF-7190-A1264E8EE07A}"/>
              </a:ext>
            </a:extLst>
          </p:cNvPr>
          <p:cNvPicPr>
            <a:picLocks noChangeAspect="1"/>
          </p:cNvPicPr>
          <p:nvPr/>
        </p:nvPicPr>
        <p:blipFill>
          <a:blip r:embed="rId3"/>
          <a:stretch>
            <a:fillRect/>
          </a:stretch>
        </p:blipFill>
        <p:spPr>
          <a:xfrm>
            <a:off x="5491614" y="3808461"/>
            <a:ext cx="2562549" cy="692086"/>
          </a:xfrm>
          <a:prstGeom prst="rect">
            <a:avLst/>
          </a:prstGeom>
        </p:spPr>
      </p:pic>
      <p:sp>
        <p:nvSpPr>
          <p:cNvPr id="6" name="ZoneTexte 5">
            <a:extLst>
              <a:ext uri="{FF2B5EF4-FFF2-40B4-BE49-F238E27FC236}">
                <a16:creationId xmlns:a16="http://schemas.microsoft.com/office/drawing/2014/main" id="{01003BAD-A98A-1468-034A-8B46CC57F944}"/>
              </a:ext>
            </a:extLst>
          </p:cNvPr>
          <p:cNvSpPr txBox="1"/>
          <p:nvPr/>
        </p:nvSpPr>
        <p:spPr>
          <a:xfrm>
            <a:off x="7790329" y="6051175"/>
            <a:ext cx="3123748" cy="365760"/>
          </a:xfrm>
          <a:prstGeom prst="rect">
            <a:avLst/>
          </a:prstGeom>
          <a:solidFill>
            <a:schemeClr val="tx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solidFill>
                  <a:schemeClr val="bg1"/>
                </a:solidFill>
                <a:ea typeface="+mn-lt"/>
                <a:cs typeface="+mn-lt"/>
              </a:rPr>
              <a:t>Circular Workspace</a:t>
            </a:r>
            <a:endParaRPr lang="fr-FR" dirty="0">
              <a:solidFill>
                <a:schemeClr val="bg1"/>
              </a:solidFill>
              <a:ea typeface="+mn-lt"/>
              <a:cs typeface="+mn-lt"/>
            </a:endParaRPr>
          </a:p>
        </p:txBody>
      </p:sp>
      <p:sp>
        <p:nvSpPr>
          <p:cNvPr id="8" name="ZoneTexte 7">
            <a:extLst>
              <a:ext uri="{FF2B5EF4-FFF2-40B4-BE49-F238E27FC236}">
                <a16:creationId xmlns:a16="http://schemas.microsoft.com/office/drawing/2014/main" id="{43E20058-80B7-EBAD-11A5-EFB7BC06B04E}"/>
              </a:ext>
            </a:extLst>
          </p:cNvPr>
          <p:cNvSpPr txBox="1"/>
          <p:nvPr/>
        </p:nvSpPr>
        <p:spPr>
          <a:xfrm>
            <a:off x="2277035" y="6042210"/>
            <a:ext cx="2743200" cy="365760"/>
          </a:xfrm>
          <a:prstGeom prst="rect">
            <a:avLst/>
          </a:prstGeom>
          <a:solidFill>
            <a:schemeClr val="tx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solidFill>
                  <a:schemeClr val="bg1"/>
                </a:solidFill>
                <a:ea typeface="+mn-lt"/>
                <a:cs typeface="+mn-lt"/>
              </a:rPr>
              <a:t>www.</a:t>
            </a:r>
            <a:r>
              <a:rPr lang="fr-FR" b="1" dirty="0">
                <a:solidFill>
                  <a:schemeClr val="bg1"/>
                </a:solidFill>
                <a:ea typeface="+mn-lt"/>
                <a:cs typeface="+mn-lt"/>
                <a:hlinkClick r:id="rId2">
                  <a:extLst>
                    <a:ext uri="{A12FA001-AC4F-418D-AE19-62706E023703}">
                      <ahyp:hlinkClr xmlns:ahyp="http://schemas.microsoft.com/office/drawing/2018/hyperlinkcolor" val="tx"/>
                    </a:ext>
                  </a:extLst>
                </a:hlinkClick>
              </a:rPr>
              <a:t>moduloop</a:t>
            </a:r>
            <a:r>
              <a:rPr lang="fr-FR" b="1" dirty="0">
                <a:solidFill>
                  <a:schemeClr val="bg1"/>
                </a:solidFill>
                <a:ea typeface="+mn-lt"/>
                <a:cs typeface="+mn-lt"/>
              </a:rPr>
              <a:t>.com</a:t>
            </a:r>
          </a:p>
        </p:txBody>
      </p:sp>
      <p:sp>
        <p:nvSpPr>
          <p:cNvPr id="12" name="ZoneTexte 11">
            <a:extLst>
              <a:ext uri="{FF2B5EF4-FFF2-40B4-BE49-F238E27FC236}">
                <a16:creationId xmlns:a16="http://schemas.microsoft.com/office/drawing/2014/main" id="{4673F812-9277-310D-DDF8-6270FD8B1515}"/>
              </a:ext>
            </a:extLst>
          </p:cNvPr>
          <p:cNvSpPr txBox="1"/>
          <p:nvPr/>
        </p:nvSpPr>
        <p:spPr>
          <a:xfrm>
            <a:off x="5491614" y="3429000"/>
            <a:ext cx="2562549" cy="369332"/>
          </a:xfrm>
          <a:prstGeom prst="rect">
            <a:avLst/>
          </a:prstGeom>
          <a:noFill/>
        </p:spPr>
        <p:txBody>
          <a:bodyPr wrap="square" rtlCol="0">
            <a:spAutoFit/>
          </a:bodyPr>
          <a:lstStyle/>
          <a:p>
            <a:r>
              <a:rPr lang="fr-FR" i="1" dirty="0"/>
              <a:t>Réalisé pour </a:t>
            </a:r>
          </a:p>
        </p:txBody>
      </p:sp>
    </p:spTree>
    <p:extLst>
      <p:ext uri="{BB962C8B-B14F-4D97-AF65-F5344CB8AC3E}">
        <p14:creationId xmlns:p14="http://schemas.microsoft.com/office/powerpoint/2010/main" val="2606472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63B44C2-9965-1FFB-297B-9C5F7E24F80B}"/>
              </a:ext>
            </a:extLst>
          </p:cNvPr>
          <p:cNvSpPr>
            <a:spLocks noGrp="1"/>
          </p:cNvSpPr>
          <p:nvPr>
            <p:ph type="body" sz="quarter" idx="10"/>
          </p:nvPr>
        </p:nvSpPr>
        <p:spPr/>
        <p:txBody>
          <a:bodyPr/>
          <a:lstStyle/>
          <a:p>
            <a:r>
              <a:rPr lang="fr-FR"/>
              <a:t>Les indicateurs choisis</a:t>
            </a:r>
          </a:p>
        </p:txBody>
      </p:sp>
      <p:sp>
        <p:nvSpPr>
          <p:cNvPr id="3" name="Espace réservé du contenu 2">
            <a:extLst>
              <a:ext uri="{FF2B5EF4-FFF2-40B4-BE49-F238E27FC236}">
                <a16:creationId xmlns:a16="http://schemas.microsoft.com/office/drawing/2014/main" id="{B7388F63-384D-CA85-060A-63C3536C13DC}"/>
              </a:ext>
            </a:extLst>
          </p:cNvPr>
          <p:cNvSpPr>
            <a:spLocks noGrp="1"/>
          </p:cNvSpPr>
          <p:nvPr>
            <p:ph idx="1"/>
          </p:nvPr>
        </p:nvSpPr>
        <p:spPr/>
        <p:txBody>
          <a:bodyPr vert="horz" lIns="0" tIns="0" rIns="0" bIns="0" rtlCol="0" anchor="t">
            <a:normAutofit/>
          </a:bodyPr>
          <a:lstStyle/>
          <a:p>
            <a:r>
              <a:rPr lang="fr-FR">
                <a:latin typeface="Arial"/>
                <a:cs typeface="Arial"/>
              </a:rPr>
              <a:t>Les analyses de cycle de vie (ACV) quantifient les impacts environnementaux des produits et services sur lesquels ils portent. Dans notre cas, les indicateurs sélectionnés sont les suivants :</a:t>
            </a:r>
          </a:p>
          <a:p>
            <a:pPr marL="285750" indent="-285750">
              <a:buFont typeface="Arial" panose="020B0604020202020204" pitchFamily="34" charset="0"/>
              <a:buChar char="•"/>
            </a:pPr>
            <a:r>
              <a:rPr lang="fr-FR">
                <a:latin typeface="Arial"/>
                <a:cs typeface="Arial"/>
              </a:rPr>
              <a:t>Changement climatique en kgCO2eq.</a:t>
            </a:r>
          </a:p>
          <a:p>
            <a:pPr marL="285750" indent="-285750">
              <a:buFont typeface="Arial" panose="020B0604020202020204" pitchFamily="34" charset="0"/>
              <a:buChar char="•"/>
            </a:pPr>
            <a:r>
              <a:rPr lang="fr-FR">
                <a:latin typeface="Arial"/>
                <a:cs typeface="Arial"/>
              </a:rPr>
              <a:t>Epuisement des ressources non renouvelables en MJ</a:t>
            </a:r>
          </a:p>
          <a:p>
            <a:pPr marL="285750" indent="-285750">
              <a:buFont typeface="Arial" panose="020B0604020202020204" pitchFamily="34" charset="0"/>
              <a:buChar char="•"/>
            </a:pPr>
            <a:r>
              <a:rPr lang="fr-FR">
                <a:latin typeface="Arial"/>
                <a:cs typeface="Arial"/>
              </a:rPr>
              <a:t>Acidification des sols et de l'eau en mol H+ eq.</a:t>
            </a:r>
          </a:p>
          <a:p>
            <a:pPr marL="285750" indent="-285750">
              <a:buFont typeface="Arial" panose="020B0604020202020204" pitchFamily="34" charset="0"/>
              <a:buChar char="•"/>
            </a:pPr>
            <a:r>
              <a:rPr lang="fr-FR"/>
              <a:t>Eutrophisation marine en kg P eq.</a:t>
            </a:r>
          </a:p>
          <a:p>
            <a:pPr marL="285750" indent="-285750">
              <a:buFont typeface="Arial" panose="020B0604020202020204" pitchFamily="34" charset="0"/>
              <a:buChar char="•"/>
            </a:pPr>
            <a:endParaRPr lang="fr-FR"/>
          </a:p>
          <a:p>
            <a:r>
              <a:rPr lang="fr-FR" b="1">
                <a:latin typeface="Arial"/>
                <a:cs typeface="Arial"/>
              </a:rPr>
              <a:t>Pourquoi ces indicateurs ont été choisis ?</a:t>
            </a:r>
          </a:p>
          <a:p>
            <a:r>
              <a:rPr lang="fr-FR"/>
              <a:t>L’utilisation de 2 bases de données (IMPACT® et INIES®) contraint le choix des indicateurs. Il faut une comptabilité entre les </a:t>
            </a:r>
            <a:r>
              <a:rPr lang="fr-FR">
                <a:latin typeface="+mn-lt"/>
              </a:rPr>
              <a:t>indicateurs afin de pouvoir sommer les impacts des éléments composant le scénario d’aménagement. Pour cette raison, nous avons sélectionné les 4 indicateurs cités précédemment. </a:t>
            </a:r>
          </a:p>
          <a:p>
            <a:r>
              <a:rPr lang="fr-FR">
                <a:latin typeface="+mn-lt"/>
                <a:cs typeface="Arial"/>
              </a:rPr>
              <a:t>Ceci est permis par la mise en alignement des modèles d'évaluation d'impact, des unités d'indicateurs et des facteurs de caractérisation utilisés dans la norme EN 15804 (Base INIES® pour le 2nd œuvre) avec ceux correspondants développés dans la méthode EF (méthodologie utilisée pour la Base Impact®).</a:t>
            </a:r>
          </a:p>
          <a:p>
            <a:r>
              <a:rPr lang="fr-FR">
                <a:latin typeface="+mn-lt"/>
                <a:cs typeface="Arial"/>
              </a:rPr>
              <a:t>Enfin, les indicateurs choisis correspondent bien aux impacts environnementaux retenus pour la communication de l’affichage environnemental pour élé</a:t>
            </a:r>
            <a:r>
              <a:rPr lang="fr-FR" sz="1800">
                <a:effectLst/>
                <a:latin typeface="+mn-lt"/>
              </a:rPr>
              <a:t>ments d'ameublement (effet de serre, Eutrophisation aquatique  et acidification)</a:t>
            </a:r>
            <a:endParaRPr lang="fr-FR">
              <a:latin typeface="+mn-lt"/>
            </a:endParaRPr>
          </a:p>
        </p:txBody>
      </p:sp>
      <p:pic>
        <p:nvPicPr>
          <p:cNvPr id="6" name="Image 5" descr="Une image contenant Graphique, Police, logo, capture d’écran&#10;&#10;Description générée automatiquement">
            <a:extLst>
              <a:ext uri="{FF2B5EF4-FFF2-40B4-BE49-F238E27FC236}">
                <a16:creationId xmlns:a16="http://schemas.microsoft.com/office/drawing/2014/main" id="{84E3DB49-118C-201F-2753-E17158C8CEB7}"/>
              </a:ext>
            </a:extLst>
          </p:cNvPr>
          <p:cNvPicPr>
            <a:picLocks noChangeAspect="1"/>
          </p:cNvPicPr>
          <p:nvPr/>
        </p:nvPicPr>
        <p:blipFill>
          <a:blip r:embed="rId2"/>
          <a:stretch>
            <a:fillRect/>
          </a:stretch>
        </p:blipFill>
        <p:spPr>
          <a:xfrm>
            <a:off x="10004611" y="276729"/>
            <a:ext cx="1398495" cy="369907"/>
          </a:xfrm>
          <a:prstGeom prst="rect">
            <a:avLst/>
          </a:prstGeom>
        </p:spPr>
      </p:pic>
      <p:sp>
        <p:nvSpPr>
          <p:cNvPr id="4" name="Rectangle 3">
            <a:extLst>
              <a:ext uri="{FF2B5EF4-FFF2-40B4-BE49-F238E27FC236}">
                <a16:creationId xmlns:a16="http://schemas.microsoft.com/office/drawing/2014/main" id="{B508C295-6A90-17B0-802D-D2CAC9EE0353}"/>
              </a:ext>
            </a:extLst>
          </p:cNvPr>
          <p:cNvSpPr/>
          <p:nvPr/>
        </p:nvSpPr>
        <p:spPr>
          <a:xfrm>
            <a:off x="11430000" y="58271"/>
            <a:ext cx="708212"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353900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516699F-869E-FBCA-2275-8F35FBEF1678}"/>
              </a:ext>
            </a:extLst>
          </p:cNvPr>
          <p:cNvSpPr>
            <a:spLocks noGrp="1"/>
          </p:cNvSpPr>
          <p:nvPr>
            <p:ph type="body" sz="quarter" idx="10"/>
          </p:nvPr>
        </p:nvSpPr>
        <p:spPr>
          <a:xfrm>
            <a:off x="290578" y="514081"/>
            <a:ext cx="10910822" cy="477037"/>
          </a:xfrm>
        </p:spPr>
        <p:txBody>
          <a:bodyPr>
            <a:normAutofit/>
          </a:bodyPr>
          <a:lstStyle/>
          <a:p>
            <a:r>
              <a:rPr lang="fr-FR"/>
              <a:t>Le réchauffement climatique</a:t>
            </a:r>
          </a:p>
        </p:txBody>
      </p:sp>
      <p:pic>
        <p:nvPicPr>
          <p:cNvPr id="7" name="Image 6">
            <a:extLst>
              <a:ext uri="{FF2B5EF4-FFF2-40B4-BE49-F238E27FC236}">
                <a16:creationId xmlns:a16="http://schemas.microsoft.com/office/drawing/2014/main" id="{6967D4F3-8828-BF8D-401A-7A41BCDFB56B}"/>
              </a:ext>
            </a:extLst>
          </p:cNvPr>
          <p:cNvPicPr>
            <a:picLocks noChangeAspect="1"/>
          </p:cNvPicPr>
          <p:nvPr/>
        </p:nvPicPr>
        <p:blipFill>
          <a:blip r:embed="rId2"/>
          <a:stretch>
            <a:fillRect/>
          </a:stretch>
        </p:blipFill>
        <p:spPr>
          <a:xfrm>
            <a:off x="4728012" y="235089"/>
            <a:ext cx="1530899" cy="1038195"/>
          </a:xfrm>
          <a:prstGeom prst="rect">
            <a:avLst/>
          </a:prstGeom>
        </p:spPr>
      </p:pic>
      <p:sp>
        <p:nvSpPr>
          <p:cNvPr id="9" name="Espace réservé du contenu 8">
            <a:extLst>
              <a:ext uri="{FF2B5EF4-FFF2-40B4-BE49-F238E27FC236}">
                <a16:creationId xmlns:a16="http://schemas.microsoft.com/office/drawing/2014/main" id="{A0EF9068-A9F2-C5F1-E8D0-BF4CDA2AD9D4}"/>
              </a:ext>
            </a:extLst>
          </p:cNvPr>
          <p:cNvSpPr>
            <a:spLocks noGrp="1"/>
          </p:cNvSpPr>
          <p:nvPr>
            <p:ph idx="1"/>
          </p:nvPr>
        </p:nvSpPr>
        <p:spPr/>
        <p:txBody>
          <a:bodyPr/>
          <a:lstStyle/>
          <a:p>
            <a:pPr algn="l"/>
            <a:r>
              <a:rPr lang="fr-FR" b="0" i="0">
                <a:effectLst/>
                <a:latin typeface="+mn-lt"/>
              </a:rPr>
              <a:t>Pour connaître l’impact sur le changement climatique appelé impact « carbone » d’un produit, il faut regarder l’indicateur de réchauffement climatique (GWP). Il comptabilise les émissions de gaz contribuant à l’effet de serre tout au long du cycle de vie du produit. Son unité est le kg équivalent CO2, ce qui signifie qu’il inclut tous les gaz émetteurs : le dioxyde de carbone (CO</a:t>
            </a:r>
            <a:r>
              <a:rPr lang="fr-FR" b="0" i="0" baseline="-25000">
                <a:effectLst/>
                <a:latin typeface="+mn-lt"/>
              </a:rPr>
              <a:t>2</a:t>
            </a:r>
            <a:r>
              <a:rPr lang="fr-FR" b="0" i="0">
                <a:effectLst/>
                <a:latin typeface="+mn-lt"/>
              </a:rPr>
              <a:t>), le méthane (CH</a:t>
            </a:r>
            <a:r>
              <a:rPr lang="fr-FR" b="0" i="0" baseline="-25000">
                <a:effectLst/>
                <a:latin typeface="+mn-lt"/>
              </a:rPr>
              <a:t>4</a:t>
            </a:r>
            <a:r>
              <a:rPr lang="fr-FR" b="0" i="0">
                <a:effectLst/>
                <a:latin typeface="+mn-lt"/>
              </a:rPr>
              <a:t>), les chlorofluorocarbures (CFC), le protoxyde d’azote (N</a:t>
            </a:r>
            <a:r>
              <a:rPr lang="fr-FR" b="0" i="0" baseline="-25000">
                <a:effectLst/>
                <a:latin typeface="+mn-lt"/>
              </a:rPr>
              <a:t>2</a:t>
            </a:r>
            <a:r>
              <a:rPr lang="fr-FR" b="0" i="0">
                <a:effectLst/>
                <a:latin typeface="+mn-lt"/>
              </a:rPr>
              <a:t>O), etc.</a:t>
            </a:r>
          </a:p>
          <a:p>
            <a:pPr algn="l"/>
            <a:r>
              <a:rPr lang="fr-FR" b="0" i="0">
                <a:effectLst/>
                <a:latin typeface="+mn-lt"/>
              </a:rPr>
              <a:t>Toutes ces valeurs (produits et équipements) sont nécessaires pour le calcul carbone à l’échelle bâtiment pour E+C- et demain la RE2020.</a:t>
            </a:r>
          </a:p>
          <a:p>
            <a:endParaRPr lang="fr-FR">
              <a:latin typeface="+mn-lt"/>
            </a:endParaRPr>
          </a:p>
          <a:p>
            <a:endParaRPr lang="fr-FR">
              <a:latin typeface="+mn-lt"/>
            </a:endParaRPr>
          </a:p>
        </p:txBody>
      </p:sp>
      <p:pic>
        <p:nvPicPr>
          <p:cNvPr id="4" name="Image 3" descr="Une image contenant Graphique, Police, logo, capture d’écran&#10;&#10;Description générée automatiquement">
            <a:extLst>
              <a:ext uri="{FF2B5EF4-FFF2-40B4-BE49-F238E27FC236}">
                <a16:creationId xmlns:a16="http://schemas.microsoft.com/office/drawing/2014/main" id="{068D6CF7-5569-33F8-8DEA-B74A2324917E}"/>
              </a:ext>
            </a:extLst>
          </p:cNvPr>
          <p:cNvPicPr>
            <a:picLocks noChangeAspect="1"/>
          </p:cNvPicPr>
          <p:nvPr/>
        </p:nvPicPr>
        <p:blipFill>
          <a:blip r:embed="rId3"/>
          <a:stretch>
            <a:fillRect/>
          </a:stretch>
        </p:blipFill>
        <p:spPr>
          <a:xfrm>
            <a:off x="10004611" y="276729"/>
            <a:ext cx="1398495" cy="369907"/>
          </a:xfrm>
          <a:prstGeom prst="rect">
            <a:avLst/>
          </a:prstGeom>
        </p:spPr>
      </p:pic>
      <p:sp>
        <p:nvSpPr>
          <p:cNvPr id="5" name="Rectangle 4">
            <a:extLst>
              <a:ext uri="{FF2B5EF4-FFF2-40B4-BE49-F238E27FC236}">
                <a16:creationId xmlns:a16="http://schemas.microsoft.com/office/drawing/2014/main" id="{440B7719-BC77-CEC8-4DE8-AB32EB6824FF}"/>
              </a:ext>
            </a:extLst>
          </p:cNvPr>
          <p:cNvSpPr/>
          <p:nvPr/>
        </p:nvSpPr>
        <p:spPr>
          <a:xfrm>
            <a:off x="11430000" y="58271"/>
            <a:ext cx="708212"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3131996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516699F-869E-FBCA-2275-8F35FBEF1678}"/>
              </a:ext>
            </a:extLst>
          </p:cNvPr>
          <p:cNvSpPr>
            <a:spLocks noGrp="1"/>
          </p:cNvSpPr>
          <p:nvPr>
            <p:ph type="body" sz="quarter" idx="10"/>
          </p:nvPr>
        </p:nvSpPr>
        <p:spPr>
          <a:xfrm>
            <a:off x="290578" y="514081"/>
            <a:ext cx="10910822" cy="477037"/>
          </a:xfrm>
        </p:spPr>
        <p:txBody>
          <a:bodyPr>
            <a:normAutofit/>
          </a:bodyPr>
          <a:lstStyle/>
          <a:p>
            <a:r>
              <a:rPr lang="fr-FR" dirty="0"/>
              <a:t>L’épuisement des ressources fossiles</a:t>
            </a:r>
          </a:p>
        </p:txBody>
      </p:sp>
      <p:sp>
        <p:nvSpPr>
          <p:cNvPr id="9" name="Espace réservé du contenu 8">
            <a:extLst>
              <a:ext uri="{FF2B5EF4-FFF2-40B4-BE49-F238E27FC236}">
                <a16:creationId xmlns:a16="http://schemas.microsoft.com/office/drawing/2014/main" id="{A0EF9068-A9F2-C5F1-E8D0-BF4CDA2AD9D4}"/>
              </a:ext>
            </a:extLst>
          </p:cNvPr>
          <p:cNvSpPr>
            <a:spLocks noGrp="1"/>
          </p:cNvSpPr>
          <p:nvPr>
            <p:ph idx="1"/>
          </p:nvPr>
        </p:nvSpPr>
        <p:spPr/>
        <p:txBody>
          <a:bodyPr>
            <a:normAutofit lnSpcReduction="10000"/>
          </a:bodyPr>
          <a:lstStyle/>
          <a:p>
            <a:pPr algn="l"/>
            <a:r>
              <a:rPr lang="fr-FR" b="0" i="0" dirty="0">
                <a:effectLst/>
                <a:latin typeface="+mn-lt"/>
              </a:rPr>
              <a:t>Les neuf indicateurs de l’ACV directement en lien avec la consommation et la valorisation d’énergie sont décrits ci-dessous et sont exprimés en mégajoule (MJ), sachant qu’un mégajoule est égal à 0,278kWh. Ces indicateurs ne calculent pas seulement la consommation en phase d’utilisation du produit ou du bâtiment mais quantifient également l’énergie nécessaire pour la fabrication, le transport et la fin de vie.</a:t>
            </a:r>
          </a:p>
          <a:p>
            <a:pPr algn="l"/>
            <a:endParaRPr lang="fr-FR">
              <a:latin typeface="+mn-lt"/>
            </a:endParaRPr>
          </a:p>
          <a:p>
            <a:pPr algn="l"/>
            <a:r>
              <a:rPr lang="fr-FR" dirty="0">
                <a:latin typeface="+mn-lt"/>
              </a:rPr>
              <a:t>L’utilisation de l’énergie primaire non renouvelable (pétrole, charbon, gaz, nucléaire, etc.) est un indicateur qui exprime la quantité d’énergie qui est consommée aux différentes étapes du cycle de vie du produit afin de faire fonctionner les systèmes, équipements et processus. </a:t>
            </a:r>
          </a:p>
          <a:p>
            <a:pPr algn="l"/>
            <a:endParaRPr lang="fr-FR">
              <a:latin typeface="+mn-lt"/>
            </a:endParaRPr>
          </a:p>
          <a:p>
            <a:pPr algn="l"/>
            <a:r>
              <a:rPr lang="fr-FR" dirty="0">
                <a:latin typeface="+mn-lt"/>
              </a:rPr>
              <a:t>Ensuite, l’utilisation des ressources d’énergie primaire non renouvelables (matières plastiques, etc.), en tant que matières premières, correspond à la quantité d’énergie primaire contenue dans les matières premières consommées pour fabriquer un produit.</a:t>
            </a:r>
          </a:p>
          <a:p>
            <a:pPr algn="l"/>
            <a:endParaRPr lang="fr-FR">
              <a:latin typeface="+mn-lt"/>
            </a:endParaRPr>
          </a:p>
          <a:p>
            <a:pPr algn="l"/>
            <a:r>
              <a:rPr lang="fr-FR" b="1" dirty="0">
                <a:latin typeface="+mn-lt"/>
              </a:rPr>
              <a:t>Utilisation totale des ressources d’énergie primaire non renouvelable</a:t>
            </a:r>
          </a:p>
          <a:p>
            <a:pPr algn="l"/>
            <a:endParaRPr lang="fr-FR">
              <a:latin typeface="+mn-lt"/>
            </a:endParaRPr>
          </a:p>
          <a:p>
            <a:pPr marL="285750" indent="-285750" algn="l">
              <a:buFont typeface="Arial" panose="020B0604020202020204" pitchFamily="34" charset="0"/>
              <a:buChar char="•"/>
            </a:pPr>
            <a:r>
              <a:rPr lang="fr-FR" dirty="0">
                <a:latin typeface="+mn-lt"/>
              </a:rPr>
              <a:t>Utilisation d’énergie primaire non renouvelable à l’exclusion des ressources d’énergie primaire non renouvelable utilisées en tant que matière première</a:t>
            </a:r>
          </a:p>
          <a:p>
            <a:pPr marL="285750" indent="-285750" algn="l">
              <a:buFont typeface="Arial" panose="020B0604020202020204" pitchFamily="34" charset="0"/>
              <a:buChar char="•"/>
            </a:pPr>
            <a:r>
              <a:rPr lang="fr-FR" dirty="0">
                <a:latin typeface="+mn-lt"/>
              </a:rPr>
              <a:t>Utilisation des ressources d’énergie primaire utilisées en tant que matière première</a:t>
            </a:r>
          </a:p>
        </p:txBody>
      </p:sp>
      <p:pic>
        <p:nvPicPr>
          <p:cNvPr id="4" name="Image 3">
            <a:extLst>
              <a:ext uri="{FF2B5EF4-FFF2-40B4-BE49-F238E27FC236}">
                <a16:creationId xmlns:a16="http://schemas.microsoft.com/office/drawing/2014/main" id="{77700C7F-5D7B-3C8C-E8F9-B93E9D89E0CB}"/>
              </a:ext>
            </a:extLst>
          </p:cNvPr>
          <p:cNvPicPr>
            <a:picLocks noChangeAspect="1"/>
          </p:cNvPicPr>
          <p:nvPr/>
        </p:nvPicPr>
        <p:blipFill rotWithShape="1">
          <a:blip r:embed="rId2"/>
          <a:srcRect l="-1" t="28903" r="3898"/>
          <a:stretch/>
        </p:blipFill>
        <p:spPr>
          <a:xfrm>
            <a:off x="6096000" y="287604"/>
            <a:ext cx="751556" cy="703514"/>
          </a:xfrm>
          <a:prstGeom prst="rect">
            <a:avLst/>
          </a:prstGeom>
        </p:spPr>
      </p:pic>
      <p:pic>
        <p:nvPicPr>
          <p:cNvPr id="5" name="Image 4" descr="Une image contenant Graphique, Police, logo, capture d’écran&#10;&#10;Description générée automatiquement">
            <a:extLst>
              <a:ext uri="{FF2B5EF4-FFF2-40B4-BE49-F238E27FC236}">
                <a16:creationId xmlns:a16="http://schemas.microsoft.com/office/drawing/2014/main" id="{5EA7B570-AC24-19E4-4562-0C5399E7675D}"/>
              </a:ext>
            </a:extLst>
          </p:cNvPr>
          <p:cNvPicPr>
            <a:picLocks noChangeAspect="1"/>
          </p:cNvPicPr>
          <p:nvPr/>
        </p:nvPicPr>
        <p:blipFill>
          <a:blip r:embed="rId3"/>
          <a:stretch>
            <a:fillRect/>
          </a:stretch>
        </p:blipFill>
        <p:spPr>
          <a:xfrm>
            <a:off x="10004611" y="276729"/>
            <a:ext cx="1398495" cy="369907"/>
          </a:xfrm>
          <a:prstGeom prst="rect">
            <a:avLst/>
          </a:prstGeom>
        </p:spPr>
      </p:pic>
      <p:sp>
        <p:nvSpPr>
          <p:cNvPr id="6" name="Rectangle 5">
            <a:extLst>
              <a:ext uri="{FF2B5EF4-FFF2-40B4-BE49-F238E27FC236}">
                <a16:creationId xmlns:a16="http://schemas.microsoft.com/office/drawing/2014/main" id="{18320787-68A3-855E-8F9A-F8E0F8229F20}"/>
              </a:ext>
            </a:extLst>
          </p:cNvPr>
          <p:cNvSpPr/>
          <p:nvPr/>
        </p:nvSpPr>
        <p:spPr>
          <a:xfrm>
            <a:off x="11430000" y="58271"/>
            <a:ext cx="708212"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4135827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516699F-869E-FBCA-2275-8F35FBEF1678}"/>
              </a:ext>
            </a:extLst>
          </p:cNvPr>
          <p:cNvSpPr>
            <a:spLocks noGrp="1"/>
          </p:cNvSpPr>
          <p:nvPr>
            <p:ph type="body" sz="quarter" idx="10"/>
          </p:nvPr>
        </p:nvSpPr>
        <p:spPr>
          <a:xfrm>
            <a:off x="290578" y="514081"/>
            <a:ext cx="10910822" cy="477037"/>
          </a:xfrm>
        </p:spPr>
        <p:txBody>
          <a:bodyPr>
            <a:normAutofit/>
          </a:bodyPr>
          <a:lstStyle/>
          <a:p>
            <a:r>
              <a:rPr lang="fr-FR"/>
              <a:t>Les indicateurs en lien avec la biodiversité</a:t>
            </a:r>
          </a:p>
        </p:txBody>
      </p:sp>
      <p:sp>
        <p:nvSpPr>
          <p:cNvPr id="9" name="Espace réservé du contenu 8">
            <a:extLst>
              <a:ext uri="{FF2B5EF4-FFF2-40B4-BE49-F238E27FC236}">
                <a16:creationId xmlns:a16="http://schemas.microsoft.com/office/drawing/2014/main" id="{A0EF9068-A9F2-C5F1-E8D0-BF4CDA2AD9D4}"/>
              </a:ext>
            </a:extLst>
          </p:cNvPr>
          <p:cNvSpPr>
            <a:spLocks noGrp="1"/>
          </p:cNvSpPr>
          <p:nvPr>
            <p:ph idx="1"/>
          </p:nvPr>
        </p:nvSpPr>
        <p:spPr/>
        <p:txBody>
          <a:bodyPr/>
          <a:lstStyle/>
          <a:p>
            <a:pPr algn="l"/>
            <a:r>
              <a:rPr lang="fr-FR" b="0" i="0">
                <a:effectLst/>
                <a:latin typeface="+mn-lt"/>
              </a:rPr>
              <a:t>Il n’existe pas d’indicateurs directement en lien avec la biodiversité mais six indicateurs permettent de réaliser une évaluation indirecte de cet impact. En effet, les pollutions des sols, de l’air, de l’eau et l’acidification sont des facteurs de perte de biodiversité. Ainsi, plus les valeurs de ces indicateurs sont faibles, moins le projet impacte la biodiversité.</a:t>
            </a:r>
          </a:p>
          <a:p>
            <a:pPr algn="l"/>
            <a:endParaRPr lang="fr-FR">
              <a:latin typeface="+mn-lt"/>
            </a:endParaRPr>
          </a:p>
          <a:p>
            <a:pPr algn="l"/>
            <a:r>
              <a:rPr lang="fr-FR">
                <a:latin typeface="+mn-lt"/>
              </a:rPr>
              <a:t>L’indicateur lié à l’acidification des sols et de l’eau quantifie les émissions de composés susceptibles de se transformer en acides (SO2, NOx, NH3, </a:t>
            </a:r>
            <a:r>
              <a:rPr lang="fr-FR" err="1">
                <a:latin typeface="+mn-lt"/>
              </a:rPr>
              <a:t>HCl</a:t>
            </a:r>
            <a:r>
              <a:rPr lang="fr-FR">
                <a:latin typeface="+mn-lt"/>
              </a:rPr>
              <a:t>, etc.) lessivés par les précipitations et se retrouvant dans l’eau et le sol. (méthode CML 2 </a:t>
            </a:r>
            <a:r>
              <a:rPr lang="fr-FR" err="1">
                <a:latin typeface="+mn-lt"/>
              </a:rPr>
              <a:t>baseline</a:t>
            </a:r>
            <a:r>
              <a:rPr lang="fr-FR">
                <a:latin typeface="+mn-lt"/>
              </a:rPr>
              <a:t> 2000 V2.1)</a:t>
            </a:r>
          </a:p>
          <a:p>
            <a:pPr algn="l"/>
            <a:endParaRPr lang="fr-FR">
              <a:latin typeface="+mn-lt"/>
            </a:endParaRPr>
          </a:p>
          <a:p>
            <a:pPr algn="l"/>
            <a:r>
              <a:rPr lang="fr-FR">
                <a:latin typeface="+mn-lt"/>
              </a:rPr>
              <a:t>L’eutrophisation exprime le potentiel d’enrichissement des eaux en nutriments engendré par les émissions aux différentes étapes du cycle de vie du produit. Cet excès de nutriments diminue la diversité biologique et la qualité de l’eau. (méthode CML 2 </a:t>
            </a:r>
            <a:r>
              <a:rPr lang="fr-FR" err="1">
                <a:latin typeface="+mn-lt"/>
              </a:rPr>
              <a:t>baseline</a:t>
            </a:r>
            <a:r>
              <a:rPr lang="fr-FR">
                <a:latin typeface="+mn-lt"/>
              </a:rPr>
              <a:t> 2000 V2.1)</a:t>
            </a:r>
          </a:p>
        </p:txBody>
      </p:sp>
      <p:pic>
        <p:nvPicPr>
          <p:cNvPr id="4" name="Image 3">
            <a:extLst>
              <a:ext uri="{FF2B5EF4-FFF2-40B4-BE49-F238E27FC236}">
                <a16:creationId xmlns:a16="http://schemas.microsoft.com/office/drawing/2014/main" id="{B5E6C926-4819-0165-D4B2-8A343502C602}"/>
              </a:ext>
            </a:extLst>
          </p:cNvPr>
          <p:cNvPicPr>
            <a:picLocks noChangeAspect="1"/>
          </p:cNvPicPr>
          <p:nvPr/>
        </p:nvPicPr>
        <p:blipFill>
          <a:blip r:embed="rId2"/>
          <a:stretch>
            <a:fillRect/>
          </a:stretch>
        </p:blipFill>
        <p:spPr>
          <a:xfrm>
            <a:off x="6672226" y="278761"/>
            <a:ext cx="734414" cy="694355"/>
          </a:xfrm>
          <a:prstGeom prst="rect">
            <a:avLst/>
          </a:prstGeom>
        </p:spPr>
      </p:pic>
      <p:pic>
        <p:nvPicPr>
          <p:cNvPr id="5" name="Image 4" descr="Une image contenant Graphique, Police, logo, capture d’écran&#10;&#10;Description générée automatiquement">
            <a:extLst>
              <a:ext uri="{FF2B5EF4-FFF2-40B4-BE49-F238E27FC236}">
                <a16:creationId xmlns:a16="http://schemas.microsoft.com/office/drawing/2014/main" id="{DFD3890A-9F22-0CB8-DCD9-50B145FC2B7B}"/>
              </a:ext>
            </a:extLst>
          </p:cNvPr>
          <p:cNvPicPr>
            <a:picLocks noChangeAspect="1"/>
          </p:cNvPicPr>
          <p:nvPr/>
        </p:nvPicPr>
        <p:blipFill>
          <a:blip r:embed="rId3"/>
          <a:stretch>
            <a:fillRect/>
          </a:stretch>
        </p:blipFill>
        <p:spPr>
          <a:xfrm>
            <a:off x="10004611" y="276729"/>
            <a:ext cx="1398495" cy="369907"/>
          </a:xfrm>
          <a:prstGeom prst="rect">
            <a:avLst/>
          </a:prstGeom>
        </p:spPr>
      </p:pic>
      <p:sp>
        <p:nvSpPr>
          <p:cNvPr id="6" name="Rectangle 5">
            <a:extLst>
              <a:ext uri="{FF2B5EF4-FFF2-40B4-BE49-F238E27FC236}">
                <a16:creationId xmlns:a16="http://schemas.microsoft.com/office/drawing/2014/main" id="{C177C9EA-A862-B13B-49F8-F122E3E641CF}"/>
              </a:ext>
            </a:extLst>
          </p:cNvPr>
          <p:cNvSpPr/>
          <p:nvPr/>
        </p:nvSpPr>
        <p:spPr>
          <a:xfrm>
            <a:off x="11430000" y="58271"/>
            <a:ext cx="708212"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107519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41AB64E-333C-AB98-40E2-EA8DD0B1B5CE}"/>
              </a:ext>
            </a:extLst>
          </p:cNvPr>
          <p:cNvSpPr>
            <a:spLocks noGrp="1"/>
          </p:cNvSpPr>
          <p:nvPr>
            <p:ph type="body" sz="quarter" idx="10"/>
          </p:nvPr>
        </p:nvSpPr>
        <p:spPr/>
        <p:txBody>
          <a:bodyPr lIns="91440" tIns="45720" rIns="91440" bIns="45720" anchor="t"/>
          <a:lstStyle/>
          <a:p>
            <a:r>
              <a:rPr lang="fr-FR" sz="2400" dirty="0"/>
              <a:t>Sources des données</a:t>
            </a:r>
          </a:p>
        </p:txBody>
      </p:sp>
      <p:sp>
        <p:nvSpPr>
          <p:cNvPr id="5" name="Rectangle 4">
            <a:extLst>
              <a:ext uri="{FF2B5EF4-FFF2-40B4-BE49-F238E27FC236}">
                <a16:creationId xmlns:a16="http://schemas.microsoft.com/office/drawing/2014/main" id="{CB340EB6-82E1-6F64-3E25-323B535959CD}"/>
              </a:ext>
            </a:extLst>
          </p:cNvPr>
          <p:cNvSpPr/>
          <p:nvPr/>
        </p:nvSpPr>
        <p:spPr>
          <a:xfrm>
            <a:off x="5325035" y="2147047"/>
            <a:ext cx="1801905" cy="1694329"/>
          </a:xfrm>
          <a:prstGeom prst="rect">
            <a:avLst/>
          </a:prstGeom>
          <a:solidFill>
            <a:schemeClr val="tx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
        <p:nvSpPr>
          <p:cNvPr id="4" name="Rectangle 3">
            <a:extLst>
              <a:ext uri="{FF2B5EF4-FFF2-40B4-BE49-F238E27FC236}">
                <a16:creationId xmlns:a16="http://schemas.microsoft.com/office/drawing/2014/main" id="{2A6FD10E-EBB1-D14F-4BD8-5872C8A1E9BB}"/>
              </a:ext>
            </a:extLst>
          </p:cNvPr>
          <p:cNvSpPr/>
          <p:nvPr/>
        </p:nvSpPr>
        <p:spPr>
          <a:xfrm>
            <a:off x="5477435" y="2299447"/>
            <a:ext cx="1801905" cy="1694329"/>
          </a:xfrm>
          <a:prstGeom prst="rect">
            <a:avLst/>
          </a:prstGeom>
          <a:solidFill>
            <a:schemeClr val="tx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
        <p:nvSpPr>
          <p:cNvPr id="13" name="Ellipse 12">
            <a:extLst>
              <a:ext uri="{FF2B5EF4-FFF2-40B4-BE49-F238E27FC236}">
                <a16:creationId xmlns:a16="http://schemas.microsoft.com/office/drawing/2014/main" id="{0FD7AE69-9245-320F-96DE-1D45E98DACE3}"/>
              </a:ext>
            </a:extLst>
          </p:cNvPr>
          <p:cNvSpPr/>
          <p:nvPr/>
        </p:nvSpPr>
        <p:spPr>
          <a:xfrm>
            <a:off x="4959427" y="1879293"/>
            <a:ext cx="2309867" cy="2227241"/>
          </a:xfrm>
          <a:prstGeom prst="ellipse">
            <a:avLst/>
          </a:prstGeom>
          <a:solidFill>
            <a:srgbClr val="908E99"/>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pic>
        <p:nvPicPr>
          <p:cNvPr id="16" name="Image 15" descr="Une image contenant texte, Police, Graphique, graphisme&#10;&#10;Description générée automatiquement">
            <a:extLst>
              <a:ext uri="{FF2B5EF4-FFF2-40B4-BE49-F238E27FC236}">
                <a16:creationId xmlns:a16="http://schemas.microsoft.com/office/drawing/2014/main" id="{ECDA0E0E-B8C5-D1EC-F8D7-98937B34BDFA}"/>
              </a:ext>
            </a:extLst>
          </p:cNvPr>
          <p:cNvPicPr>
            <a:picLocks noChangeAspect="1"/>
          </p:cNvPicPr>
          <p:nvPr/>
        </p:nvPicPr>
        <p:blipFill>
          <a:blip r:embed="rId2"/>
          <a:stretch>
            <a:fillRect/>
          </a:stretch>
        </p:blipFill>
        <p:spPr>
          <a:xfrm>
            <a:off x="5144337" y="2827727"/>
            <a:ext cx="1900410" cy="496170"/>
          </a:xfrm>
          <a:prstGeom prst="rect">
            <a:avLst/>
          </a:prstGeom>
        </p:spPr>
      </p:pic>
      <p:sp>
        <p:nvSpPr>
          <p:cNvPr id="18" name="Rectangle 17">
            <a:extLst>
              <a:ext uri="{FF2B5EF4-FFF2-40B4-BE49-F238E27FC236}">
                <a16:creationId xmlns:a16="http://schemas.microsoft.com/office/drawing/2014/main" id="{BF9CBF3E-4003-6F69-FA5D-A5E1C2ACEB9E}"/>
              </a:ext>
            </a:extLst>
          </p:cNvPr>
          <p:cNvSpPr/>
          <p:nvPr/>
        </p:nvSpPr>
        <p:spPr>
          <a:xfrm>
            <a:off x="5106318" y="3192137"/>
            <a:ext cx="1199001" cy="207484"/>
          </a:xfrm>
          <a:prstGeom prst="rect">
            <a:avLst/>
          </a:prstGeom>
          <a:solidFill>
            <a:srgbClr val="908E99"/>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414302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AF0CD39F-A55B-816B-C36E-4744E8E27863}"/>
              </a:ext>
            </a:extLst>
          </p:cNvPr>
          <p:cNvSpPr>
            <a:spLocks noGrp="1"/>
          </p:cNvSpPr>
          <p:nvPr>
            <p:ph type="body" sz="quarter" idx="10"/>
          </p:nvPr>
        </p:nvSpPr>
        <p:spPr/>
        <p:txBody>
          <a:bodyPr/>
          <a:lstStyle/>
          <a:p>
            <a:r>
              <a:rPr lang="fr-FR"/>
              <a:t>Bases de données </a:t>
            </a:r>
          </a:p>
        </p:txBody>
      </p:sp>
      <p:sp>
        <p:nvSpPr>
          <p:cNvPr id="3" name="Espace réservé du contenu 2">
            <a:extLst>
              <a:ext uri="{FF2B5EF4-FFF2-40B4-BE49-F238E27FC236}">
                <a16:creationId xmlns:a16="http://schemas.microsoft.com/office/drawing/2014/main" id="{9F481092-9FE2-0F71-63DF-B931DB4066C5}"/>
              </a:ext>
            </a:extLst>
          </p:cNvPr>
          <p:cNvSpPr>
            <a:spLocks noGrp="1"/>
          </p:cNvSpPr>
          <p:nvPr>
            <p:ph idx="1"/>
          </p:nvPr>
        </p:nvSpPr>
        <p:spPr/>
        <p:txBody>
          <a:bodyPr vert="horz" lIns="0" tIns="0" rIns="0" bIns="0" rtlCol="0" anchor="t">
            <a:normAutofit fontScale="92500" lnSpcReduction="10000"/>
          </a:bodyPr>
          <a:lstStyle/>
          <a:p>
            <a:r>
              <a:rPr lang="fr-FR" sz="1800" b="0" i="0" u="none" strike="noStrike" baseline="0">
                <a:latin typeface="+mn-lt"/>
                <a:cs typeface="Arial"/>
              </a:rPr>
              <a:t>Afin de quantifier les émissions de gaz à effet de serre, d’épuisement des ressources naturelles, d’acidification et d’eutrophisation marine, la base de données principalement utilisée est la Base IMPACTS® développée par l’ADEME. C’est la base de données génériques d'inventaire officielle pour le programme gouvernemental français d'affichage environnemental des produits de grande consommation. En effet, c’est sur les données de cette base que sont basés les outils Eco-meuble® et Bilan Produit®. L’utilisation de cette base pour les calculs </a:t>
            </a:r>
            <a:r>
              <a:rPr lang="fr-FR">
                <a:latin typeface="+mn-lt"/>
                <a:cs typeface="Arial"/>
              </a:rPr>
              <a:t>d’Eco-meuble</a:t>
            </a:r>
            <a:r>
              <a:rPr lang="fr-FR" sz="1800" b="0" i="0" u="none" strike="noStrike" baseline="0">
                <a:latin typeface="+mn-lt"/>
                <a:cs typeface="Arial"/>
              </a:rPr>
              <a:t>® démontre la possibilité de quantifier des actions de réemploi sur du mobilier grâce à cette base.</a:t>
            </a:r>
            <a:r>
              <a:rPr lang="fr-FR">
                <a:latin typeface="+mn-lt"/>
                <a:cs typeface="Arial"/>
              </a:rPr>
              <a:t> </a:t>
            </a:r>
            <a:endParaRPr lang="fr-FR" sz="1800" b="0" i="0" u="none" strike="noStrike" baseline="0">
              <a:latin typeface="+mn-lt"/>
            </a:endParaRPr>
          </a:p>
          <a:p>
            <a:r>
              <a:rPr lang="fr-FR" sz="1800" b="0" i="0" u="none" strike="noStrike" baseline="0">
                <a:latin typeface="+mn-lt"/>
              </a:rPr>
              <a:t>Lors de la réalisation de cette étude, la version 2.02 de la base IMPACTS® a été utilisée, principalement pour le mobilier.</a:t>
            </a:r>
            <a:endParaRPr lang="fr-FR">
              <a:latin typeface="+mn-lt"/>
            </a:endParaRPr>
          </a:p>
          <a:p>
            <a:r>
              <a:rPr lang="fr-FR">
                <a:latin typeface="+mn-lt"/>
              </a:rPr>
              <a:t>Cette base de données a été complétée par la base INIES, spécifique au bâtiment et au 2</a:t>
            </a:r>
            <a:r>
              <a:rPr lang="fr-FR" baseline="30000">
                <a:latin typeface="+mn-lt"/>
              </a:rPr>
              <a:t>nd</a:t>
            </a:r>
            <a:r>
              <a:rPr lang="fr-FR">
                <a:latin typeface="+mn-lt"/>
              </a:rPr>
              <a:t> œuvre. Dans notre cas, pour les éléments suivants : </a:t>
            </a:r>
          </a:p>
          <a:p>
            <a:pPr marL="285750" indent="-285750">
              <a:buFont typeface="Arial" panose="020B0604020202020204" pitchFamily="34" charset="0"/>
              <a:buChar char="•"/>
            </a:pPr>
            <a:r>
              <a:rPr lang="fr-FR">
                <a:latin typeface="+mn-lt"/>
                <a:cs typeface="Calibri" panose="020F0502020204030204" pitchFamily="34" charset="0"/>
              </a:rPr>
              <a:t>Plafond</a:t>
            </a:r>
          </a:p>
          <a:p>
            <a:pPr marL="285750" indent="-285750">
              <a:buFont typeface="Arial" panose="020B0604020202020204" pitchFamily="34" charset="0"/>
              <a:buChar char="•"/>
            </a:pPr>
            <a:r>
              <a:rPr lang="fr-FR">
                <a:latin typeface="+mn-lt"/>
                <a:cs typeface="Calibri" panose="020F0502020204030204" pitchFamily="34" charset="0"/>
              </a:rPr>
              <a:t>Sol</a:t>
            </a:r>
          </a:p>
          <a:p>
            <a:pPr marL="285750" indent="-285750">
              <a:buFont typeface="Arial" panose="020B0604020202020204" pitchFamily="34" charset="0"/>
              <a:buChar char="•"/>
            </a:pPr>
            <a:r>
              <a:rPr lang="fr-FR">
                <a:latin typeface="+mn-lt"/>
                <a:cs typeface="Calibri" panose="020F0502020204030204" pitchFamily="34" charset="0"/>
              </a:rPr>
              <a:t>Peinture</a:t>
            </a:r>
          </a:p>
          <a:p>
            <a:pPr marL="285750" indent="-285750">
              <a:buFont typeface="Arial" panose="020B0604020202020204" pitchFamily="34" charset="0"/>
              <a:buChar char="•"/>
            </a:pPr>
            <a:r>
              <a:rPr lang="fr-FR">
                <a:latin typeface="+mn-lt"/>
                <a:cs typeface="Calibri" panose="020F0502020204030204" pitchFamily="34" charset="0"/>
              </a:rPr>
              <a:t>Vitrage intérieur</a:t>
            </a:r>
          </a:p>
          <a:p>
            <a:pPr marL="285750" indent="-285750">
              <a:buFont typeface="Arial" panose="020B0604020202020204" pitchFamily="34" charset="0"/>
              <a:buChar char="•"/>
            </a:pPr>
            <a:r>
              <a:rPr lang="fr-FR">
                <a:latin typeface="+mn-lt"/>
                <a:cs typeface="Calibri" panose="020F0502020204030204" pitchFamily="34" charset="0"/>
              </a:rPr>
              <a:t>Racks de serveurs</a:t>
            </a:r>
          </a:p>
          <a:p>
            <a:pPr marL="285750" indent="-285750">
              <a:buFont typeface="Arial" panose="020B0604020202020204" pitchFamily="34" charset="0"/>
              <a:buChar char="•"/>
            </a:pPr>
            <a:r>
              <a:rPr lang="fr-FR">
                <a:latin typeface="+mn-lt"/>
                <a:cs typeface="Calibri" panose="020F0502020204030204" pitchFamily="34" charset="0"/>
              </a:rPr>
              <a:t>Systèmes de suspension au plafond</a:t>
            </a:r>
          </a:p>
          <a:p>
            <a:pPr marL="285750" indent="-285750">
              <a:buFont typeface="Arial" panose="020B0604020202020204" pitchFamily="34" charset="0"/>
              <a:buChar char="•"/>
            </a:pPr>
            <a:r>
              <a:rPr lang="fr-FR">
                <a:latin typeface="+mn-lt"/>
                <a:cs typeface="Calibri" panose="020F0502020204030204" pitchFamily="34" charset="0"/>
              </a:rPr>
              <a:t>Portes</a:t>
            </a:r>
          </a:p>
          <a:p>
            <a:pPr marL="285750" indent="-285750">
              <a:buFont typeface="Arial" panose="020B0604020202020204" pitchFamily="34" charset="0"/>
              <a:buChar char="•"/>
            </a:pPr>
            <a:r>
              <a:rPr lang="fr-FR">
                <a:latin typeface="+mn-lt"/>
                <a:cs typeface="Calibri" panose="020F0502020204030204" pitchFamily="34" charset="0"/>
              </a:rPr>
              <a:t>Cloisons</a:t>
            </a:r>
          </a:p>
          <a:p>
            <a:endParaRPr lang="fr-FR">
              <a:latin typeface="+mn-lt"/>
            </a:endParaRPr>
          </a:p>
        </p:txBody>
      </p:sp>
      <p:pic>
        <p:nvPicPr>
          <p:cNvPr id="5" name="Image 4" descr="Une image contenant Graphique, Police, logo, capture d’écran&#10;&#10;Description générée automatiquement">
            <a:extLst>
              <a:ext uri="{FF2B5EF4-FFF2-40B4-BE49-F238E27FC236}">
                <a16:creationId xmlns:a16="http://schemas.microsoft.com/office/drawing/2014/main" id="{C2E0B523-3724-C2C7-ADE8-D1A1C855BD70}"/>
              </a:ext>
            </a:extLst>
          </p:cNvPr>
          <p:cNvPicPr>
            <a:picLocks noChangeAspect="1"/>
          </p:cNvPicPr>
          <p:nvPr/>
        </p:nvPicPr>
        <p:blipFill>
          <a:blip r:embed="rId2"/>
          <a:stretch>
            <a:fillRect/>
          </a:stretch>
        </p:blipFill>
        <p:spPr>
          <a:xfrm>
            <a:off x="10004611" y="276729"/>
            <a:ext cx="1398495" cy="369907"/>
          </a:xfrm>
          <a:prstGeom prst="rect">
            <a:avLst/>
          </a:prstGeom>
        </p:spPr>
      </p:pic>
      <p:sp>
        <p:nvSpPr>
          <p:cNvPr id="6" name="Rectangle 5">
            <a:extLst>
              <a:ext uri="{FF2B5EF4-FFF2-40B4-BE49-F238E27FC236}">
                <a16:creationId xmlns:a16="http://schemas.microsoft.com/office/drawing/2014/main" id="{819D4385-FAC5-B75D-A971-7970C47092A3}"/>
              </a:ext>
            </a:extLst>
          </p:cNvPr>
          <p:cNvSpPr/>
          <p:nvPr/>
        </p:nvSpPr>
        <p:spPr>
          <a:xfrm>
            <a:off x="11430000" y="58271"/>
            <a:ext cx="708212"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2169624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989B2D4-2C02-A0F2-0EBF-67F049EE80CE}"/>
              </a:ext>
            </a:extLst>
          </p:cNvPr>
          <p:cNvSpPr>
            <a:spLocks noGrp="1"/>
          </p:cNvSpPr>
          <p:nvPr>
            <p:ph type="body" sz="quarter" idx="10"/>
          </p:nvPr>
        </p:nvSpPr>
        <p:spPr/>
        <p:txBody>
          <a:bodyPr/>
          <a:lstStyle/>
          <a:p>
            <a:r>
              <a:rPr lang="fr-FR"/>
              <a:t>Données de modélisation de cycle de vie issues des rapports de l’ADEME</a:t>
            </a:r>
          </a:p>
        </p:txBody>
      </p:sp>
      <p:pic>
        <p:nvPicPr>
          <p:cNvPr id="5" name="Espace réservé du contenu 4">
            <a:extLst>
              <a:ext uri="{FF2B5EF4-FFF2-40B4-BE49-F238E27FC236}">
                <a16:creationId xmlns:a16="http://schemas.microsoft.com/office/drawing/2014/main" id="{E5D3C3C7-162F-519F-84C0-0C3185D2EF0F}"/>
              </a:ext>
            </a:extLst>
          </p:cNvPr>
          <p:cNvPicPr>
            <a:picLocks noGrp="1" noChangeAspect="1"/>
          </p:cNvPicPr>
          <p:nvPr>
            <p:ph idx="1"/>
          </p:nvPr>
        </p:nvPicPr>
        <p:blipFill>
          <a:blip r:embed="rId2"/>
          <a:stretch>
            <a:fillRect/>
          </a:stretch>
        </p:blipFill>
        <p:spPr>
          <a:xfrm>
            <a:off x="1466850" y="1583401"/>
            <a:ext cx="8115755" cy="4111192"/>
          </a:xfrm>
        </p:spPr>
      </p:pic>
      <p:pic>
        <p:nvPicPr>
          <p:cNvPr id="4" name="Image 3" descr="Une image contenant Graphique, Police, logo, capture d’écran&#10;&#10;Description générée automatiquement">
            <a:extLst>
              <a:ext uri="{FF2B5EF4-FFF2-40B4-BE49-F238E27FC236}">
                <a16:creationId xmlns:a16="http://schemas.microsoft.com/office/drawing/2014/main" id="{9FBA16F8-2D33-02B4-29EC-987C32B0E718}"/>
              </a:ext>
            </a:extLst>
          </p:cNvPr>
          <p:cNvPicPr>
            <a:picLocks noChangeAspect="1"/>
          </p:cNvPicPr>
          <p:nvPr/>
        </p:nvPicPr>
        <p:blipFill>
          <a:blip r:embed="rId3"/>
          <a:stretch>
            <a:fillRect/>
          </a:stretch>
        </p:blipFill>
        <p:spPr>
          <a:xfrm>
            <a:off x="10228729" y="222941"/>
            <a:ext cx="1264025" cy="334049"/>
          </a:xfrm>
          <a:prstGeom prst="rect">
            <a:avLst/>
          </a:prstGeom>
        </p:spPr>
      </p:pic>
      <p:sp>
        <p:nvSpPr>
          <p:cNvPr id="6" name="Rectangle 5">
            <a:extLst>
              <a:ext uri="{FF2B5EF4-FFF2-40B4-BE49-F238E27FC236}">
                <a16:creationId xmlns:a16="http://schemas.microsoft.com/office/drawing/2014/main" id="{9799EBF5-C55A-AEF7-9AA3-BE340010A224}"/>
              </a:ext>
            </a:extLst>
          </p:cNvPr>
          <p:cNvSpPr/>
          <p:nvPr/>
        </p:nvSpPr>
        <p:spPr>
          <a:xfrm>
            <a:off x="11573435" y="58271"/>
            <a:ext cx="564777" cy="914400"/>
          </a:xfrm>
          <a:prstGeom prst="rect">
            <a:avLst/>
          </a:prstGeom>
          <a:solidFill>
            <a:schemeClr val="bg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3994645234"/>
      </p:ext>
    </p:extLst>
  </p:cSld>
  <p:clrMapOvr>
    <a:masterClrMapping/>
  </p:clrMapOvr>
</p:sld>
</file>

<file path=ppt/theme/theme1.xml><?xml version="1.0" encoding="utf-8"?>
<a:theme xmlns:a="http://schemas.openxmlformats.org/drawingml/2006/main" name="GWM-27janv">
  <a:themeElements>
    <a:clrScheme name="Palet-GWM-decV2">
      <a:dk1>
        <a:srgbClr val="000000"/>
      </a:dk1>
      <a:lt1>
        <a:srgbClr val="FFFFFF"/>
      </a:lt1>
      <a:dk2>
        <a:srgbClr val="07230A"/>
      </a:dk2>
      <a:lt2>
        <a:srgbClr val="F6F8E0"/>
      </a:lt2>
      <a:accent1>
        <a:srgbClr val="005324"/>
      </a:accent1>
      <a:accent2>
        <a:srgbClr val="417D19"/>
      </a:accent2>
      <a:accent3>
        <a:srgbClr val="71B732"/>
      </a:accent3>
      <a:accent4>
        <a:srgbClr val="CBE368"/>
      </a:accent4>
      <a:accent5>
        <a:srgbClr val="F5574B"/>
      </a:accent5>
      <a:accent6>
        <a:srgbClr val="FF8829"/>
      </a:accent6>
      <a:hlink>
        <a:srgbClr val="FF8829"/>
      </a:hlink>
      <a:folHlink>
        <a:srgbClr val="FF882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spAutoFit/>
      </a:bodyPr>
      <a:lstStyle>
        <a:defPPr>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Modele-GWM-PPT-100117" id="{6EB13A3C-C195-4E34-B28A-2DD60254EA5F}" vid="{8A1435D9-3A53-4171-97A8-D2F4A794237D}"/>
    </a:ext>
  </a:extLst>
</a:theme>
</file>

<file path=ppt/theme/theme2.xml><?xml version="1.0" encoding="utf-8"?>
<a:theme xmlns:a="http://schemas.openxmlformats.org/drawingml/2006/main" name="1_GWM-27janv">
  <a:themeElements>
    <a:clrScheme name="GWM-WU">
      <a:dk1>
        <a:srgbClr val="000000"/>
      </a:dk1>
      <a:lt1>
        <a:srgbClr val="FFFFFF"/>
      </a:lt1>
      <a:dk2>
        <a:srgbClr val="005324"/>
      </a:dk2>
      <a:lt2>
        <a:srgbClr val="44546A"/>
      </a:lt2>
      <a:accent1>
        <a:srgbClr val="417D19"/>
      </a:accent1>
      <a:accent2>
        <a:srgbClr val="71B732"/>
      </a:accent2>
      <a:accent3>
        <a:srgbClr val="042642"/>
      </a:accent3>
      <a:accent4>
        <a:srgbClr val="5B9BD5"/>
      </a:accent4>
      <a:accent5>
        <a:srgbClr val="F5574B"/>
      </a:accent5>
      <a:accent6>
        <a:srgbClr val="FF8829"/>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spAutoFit/>
      </a:bodyPr>
      <a:lstStyle>
        <a:defPPr>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Présentation1" id="{BA7B0855-0680-4BF5-B581-7A1B0ABFF24B}" vid="{A16A438E-29C0-462A-927F-2590603F1C25}"/>
    </a:ext>
  </a:extLst>
</a:theme>
</file>

<file path=ppt/theme/theme3.xml><?xml version="1.0" encoding="utf-8"?>
<a:theme xmlns:a="http://schemas.openxmlformats.org/drawingml/2006/main" name="GWM-BT_2022">
  <a:themeElements>
    <a:clrScheme name="Thème GW BT">
      <a:dk1>
        <a:sysClr val="windowText" lastClr="000000"/>
      </a:dk1>
      <a:lt1>
        <a:sysClr val="window" lastClr="FFFFFF"/>
      </a:lt1>
      <a:dk2>
        <a:srgbClr val="D1DF5E"/>
      </a:dk2>
      <a:lt2>
        <a:srgbClr val="E7E6E6"/>
      </a:lt2>
      <a:accent1>
        <a:srgbClr val="319B42"/>
      </a:accent1>
      <a:accent2>
        <a:srgbClr val="25BAA7"/>
      </a:accent2>
      <a:accent3>
        <a:srgbClr val="ED6A56"/>
      </a:accent3>
      <a:accent4>
        <a:srgbClr val="FFDC2A"/>
      </a:accent4>
      <a:accent5>
        <a:srgbClr val="3D7EDB"/>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cap="flat">
          <a:noFill/>
          <a:prstDash val="solid"/>
        </a:ln>
      </a:spPr>
      <a:bodyPr vert="horz" wrap="square" lIns="91440" tIns="45720" rIns="91440" bIns="45720" rtlCol="0" anchor="ctr" anchorCtr="1" compatLnSpc="1">
        <a:noAutofit/>
      </a:bodyPr>
      <a:lstStyle>
        <a:defPPr marL="0" marR="0" indent="0" algn="ctr" defTabSz="914400" rtl="0" fontAlgn="auto" hangingPunct="1">
          <a:lnSpc>
            <a:spcPct val="100000"/>
          </a:lnSpc>
          <a:spcBef>
            <a:spcPts val="0"/>
          </a:spcBef>
          <a:spcAft>
            <a:spcPts val="0"/>
          </a:spcAft>
          <a:buNone/>
          <a:tabLst/>
          <a:defRPr sz="1800" b="0" i="0" u="none" strike="noStrike" kern="1200" cap="none" spc="0" baseline="0" dirty="0">
            <a:solidFill>
              <a:srgbClr val="FFFFFF"/>
            </a:solidFill>
            <a:uFillTx/>
            <a:latin typeface="Calibri"/>
          </a:defRPr>
        </a:defPPr>
      </a:lstStyle>
    </a:spDef>
  </a:objectDefaults>
  <a:extraClrSchemeLst/>
  <a:extLst>
    <a:ext uri="{05A4C25C-085E-4340-85A3-A5531E510DB2}">
      <thm15:themeFamily xmlns:thm15="http://schemas.microsoft.com/office/thememl/2012/main" name="Présentation3  -  Mode de compatibilité" id="{0DF7274E-71BB-3F47-9F8E-EF3C3B9BB4F3}" vid="{687F1854-6BD3-9C4A-A724-66F375C6FD07}"/>
    </a:ext>
  </a:extLst>
</a:theme>
</file>

<file path=ppt/theme/theme4.xml><?xml version="1.0" encoding="utf-8"?>
<a:theme xmlns:a="http://schemas.openxmlformats.org/drawingml/2006/main" name="2_GWM-27janv">
  <a:themeElements>
    <a:clrScheme name="GWM 2022">
      <a:dk1>
        <a:sysClr val="windowText" lastClr="000000"/>
      </a:dk1>
      <a:lt1>
        <a:sysClr val="window" lastClr="FFFFFF"/>
      </a:lt1>
      <a:dk2>
        <a:srgbClr val="D1DF5E"/>
      </a:dk2>
      <a:lt2>
        <a:srgbClr val="E7E6E6"/>
      </a:lt2>
      <a:accent1>
        <a:srgbClr val="319B42"/>
      </a:accent1>
      <a:accent2>
        <a:srgbClr val="25BAA7"/>
      </a:accent2>
      <a:accent3>
        <a:srgbClr val="ED6A56"/>
      </a:accent3>
      <a:accent4>
        <a:srgbClr val="FFDC2A"/>
      </a:accent4>
      <a:accent5>
        <a:srgbClr val="3D7EDB"/>
      </a:accent5>
      <a:accent6>
        <a:srgbClr val="70AD47"/>
      </a:accent6>
      <a:hlink>
        <a:srgbClr val="D8D8D8"/>
      </a:hlink>
      <a:folHlink>
        <a:srgbClr val="D8D8D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spAutoFit/>
      </a:bodyPr>
      <a:lstStyle>
        <a:defPPr>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Présentation1" id="{BA7B0855-0680-4BF5-B581-7A1B0ABFF24B}" vid="{A16A438E-29C0-462A-927F-2590603F1C25}"/>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Plaquette GWM V2">
      <a:dk1>
        <a:sysClr val="windowText" lastClr="000000"/>
      </a:dk1>
      <a:lt1>
        <a:sysClr val="window" lastClr="FFFFFF"/>
      </a:lt1>
      <a:dk2>
        <a:srgbClr val="07532A"/>
      </a:dk2>
      <a:lt2>
        <a:srgbClr val="CCCFA4"/>
      </a:lt2>
      <a:accent1>
        <a:srgbClr val="0070C0"/>
      </a:accent1>
      <a:accent2>
        <a:srgbClr val="336600"/>
      </a:accent2>
      <a:accent3>
        <a:srgbClr val="669900"/>
      </a:accent3>
      <a:accent4>
        <a:srgbClr val="D4E73E"/>
      </a:accent4>
      <a:accent5>
        <a:srgbClr val="029676"/>
      </a:accent5>
      <a:accent6>
        <a:srgbClr val="E34F45"/>
      </a:accent6>
      <a:hlink>
        <a:srgbClr val="07532A"/>
      </a:hlink>
      <a:folHlink>
        <a:srgbClr val="FF3300"/>
      </a:folHlink>
    </a:clrScheme>
    <a:fontScheme name="Polices Goodwill-managemen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54EB9A3CE34649BB01B284319BE3D4" ma:contentTypeVersion="4" ma:contentTypeDescription="Crée un document." ma:contentTypeScope="" ma:versionID="08917fe3df65816607ca8b6345725a91">
  <xsd:schema xmlns:xsd="http://www.w3.org/2001/XMLSchema" xmlns:xs="http://www.w3.org/2001/XMLSchema" xmlns:p="http://schemas.microsoft.com/office/2006/metadata/properties" xmlns:ns2="32d8fd97-2266-47c5-8b75-cc9ab2e90e7e" xmlns:ns3="f59efc90-b4f2-4a28-acb2-f4d31391ca16" targetNamespace="http://schemas.microsoft.com/office/2006/metadata/properties" ma:root="true" ma:fieldsID="4a88aa0a04038848e943b89e0b4ce709" ns2:_="" ns3:_="">
    <xsd:import namespace="32d8fd97-2266-47c5-8b75-cc9ab2e90e7e"/>
    <xsd:import namespace="f59efc90-b4f2-4a28-acb2-f4d31391ca1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d8fd97-2266-47c5-8b75-cc9ab2e90e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9efc90-b4f2-4a28-acb2-f4d31391ca16"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122C0C-863A-4710-AD8C-8E1CD6932DD1}">
  <ds:schemaRefs>
    <ds:schemaRef ds:uri="32d8fd97-2266-47c5-8b75-cc9ab2e90e7e"/>
    <ds:schemaRef ds:uri="f59efc90-b4f2-4a28-acb2-f4d31391ca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83EFAC6-435C-4A53-BCB8-33B6CD85D088}">
  <ds:schemaRefs>
    <ds:schemaRef ds:uri="http://schemas.microsoft.com/sharepoint/v3/contenttype/forms"/>
  </ds:schemaRefs>
</ds:datastoreItem>
</file>

<file path=customXml/itemProps3.xml><?xml version="1.0" encoding="utf-8"?>
<ds:datastoreItem xmlns:ds="http://schemas.openxmlformats.org/officeDocument/2006/customXml" ds:itemID="{78D356EB-83C8-4BE2-87D7-DD6EB1016921}">
  <ds:schemaRefs>
    <ds:schemaRef ds:uri="32d8fd97-2266-47c5-8b75-cc9ab2e90e7e"/>
    <ds:schemaRef ds:uri="f59efc90-b4f2-4a28-acb2-f4d31391ca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TotalTime>
  <Words>1528</Words>
  <Application>Microsoft Office PowerPoint</Application>
  <PresentationFormat>Grand écran</PresentationFormat>
  <Paragraphs>125</Paragraphs>
  <Slides>20</Slides>
  <Notes>1</Notes>
  <HiddenSlides>0</HiddenSlides>
  <MMClips>0</MMClips>
  <ScaleCrop>false</ScaleCrop>
  <HeadingPairs>
    <vt:vector size="6" baseType="variant">
      <vt:variant>
        <vt:lpstr>Polices utilisées</vt:lpstr>
      </vt:variant>
      <vt:variant>
        <vt:i4>10</vt:i4>
      </vt:variant>
      <vt:variant>
        <vt:lpstr>Thème</vt:lpstr>
      </vt:variant>
      <vt:variant>
        <vt:i4>4</vt:i4>
      </vt:variant>
      <vt:variant>
        <vt:lpstr>Titres des diapositives</vt:lpstr>
      </vt:variant>
      <vt:variant>
        <vt:i4>20</vt:i4>
      </vt:variant>
    </vt:vector>
  </HeadingPairs>
  <TitlesOfParts>
    <vt:vector size="34" baseType="lpstr">
      <vt:lpstr>Arial</vt:lpstr>
      <vt:lpstr>Calibri</vt:lpstr>
      <vt:lpstr>Calibri Light</vt:lpstr>
      <vt:lpstr>Cambria Math</vt:lpstr>
      <vt:lpstr>Carnac</vt:lpstr>
      <vt:lpstr>Carnac Light</vt:lpstr>
      <vt:lpstr>Helvetica Light</vt:lpstr>
      <vt:lpstr>Myriad Pro</vt:lpstr>
      <vt:lpstr>Roboto Light</vt:lpstr>
      <vt:lpstr>Wingdings</vt:lpstr>
      <vt:lpstr>GWM-27janv</vt:lpstr>
      <vt:lpstr>1_GWM-27janv</vt:lpstr>
      <vt:lpstr>GWM-BT_2022</vt:lpstr>
      <vt:lpstr>2_GWM-27janv</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baptiste.eisele@goodwill-management.com</dc:creator>
  <cp:lastModifiedBy>LEVY Paul</cp:lastModifiedBy>
  <cp:revision>206</cp:revision>
  <cp:lastPrinted>2022-02-14T18:50:25Z</cp:lastPrinted>
  <dcterms:created xsi:type="dcterms:W3CDTF">2017-01-10T09:45:03Z</dcterms:created>
  <dcterms:modified xsi:type="dcterms:W3CDTF">2024-07-18T17:26:59Z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0x0101004754EB9A3CE34649BB01B284319BE3D4</vt:lpwstr>
  </property>
  <property fmtid="{D5CDD505-2E9C-101B-9397-08002B2CF9AE}" pid="3" name="TaxKeyword">
    <vt:lpwstr/>
  </property>
  <property fmtid="{D5CDD505-2E9C-101B-9397-08002B2CF9AE}" pid="4" name="MediaServiceImageTags">
    <vt:lpwstr/>
  </property>
</Properties>
</file>